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8"/>
  </p:notesMasterIdLst>
  <p:sldIdLst>
    <p:sldId id="377" r:id="rId2"/>
    <p:sldId id="257" r:id="rId3"/>
    <p:sldId id="662" r:id="rId4"/>
    <p:sldId id="379" r:id="rId5"/>
    <p:sldId id="387" r:id="rId6"/>
    <p:sldId id="388" r:id="rId7"/>
    <p:sldId id="378" r:id="rId8"/>
    <p:sldId id="380" r:id="rId9"/>
    <p:sldId id="382" r:id="rId10"/>
    <p:sldId id="384" r:id="rId11"/>
    <p:sldId id="381" r:id="rId12"/>
    <p:sldId id="386" r:id="rId13"/>
    <p:sldId id="390" r:id="rId14"/>
    <p:sldId id="393" r:id="rId15"/>
    <p:sldId id="394" r:id="rId16"/>
    <p:sldId id="395" r:id="rId17"/>
    <p:sldId id="392" r:id="rId18"/>
    <p:sldId id="391" r:id="rId19"/>
    <p:sldId id="396" r:id="rId20"/>
    <p:sldId id="397" r:id="rId21"/>
    <p:sldId id="400" r:id="rId22"/>
    <p:sldId id="398" r:id="rId23"/>
    <p:sldId id="399" r:id="rId24"/>
    <p:sldId id="402" r:id="rId25"/>
    <p:sldId id="403" r:id="rId26"/>
    <p:sldId id="575" r:id="rId27"/>
    <p:sldId id="405" r:id="rId28"/>
    <p:sldId id="577" r:id="rId29"/>
    <p:sldId id="576" r:id="rId30"/>
    <p:sldId id="580" r:id="rId31"/>
    <p:sldId id="578" r:id="rId32"/>
    <p:sldId id="581" r:id="rId33"/>
    <p:sldId id="406" r:id="rId34"/>
    <p:sldId id="582" r:id="rId35"/>
    <p:sldId id="596" r:id="rId36"/>
    <p:sldId id="583" r:id="rId37"/>
    <p:sldId id="585" r:id="rId38"/>
    <p:sldId id="584" r:id="rId39"/>
    <p:sldId id="586" r:id="rId40"/>
    <p:sldId id="592" r:id="rId41"/>
    <p:sldId id="593" r:id="rId42"/>
    <p:sldId id="597" r:id="rId43"/>
    <p:sldId id="594" r:id="rId44"/>
    <p:sldId id="595" r:id="rId45"/>
    <p:sldId id="590" r:id="rId46"/>
    <p:sldId id="598" r:id="rId47"/>
    <p:sldId id="407" r:id="rId48"/>
    <p:sldId id="599" r:id="rId49"/>
    <p:sldId id="588" r:id="rId50"/>
    <p:sldId id="404" r:id="rId51"/>
    <p:sldId id="589" r:id="rId52"/>
    <p:sldId id="574" r:id="rId53"/>
    <p:sldId id="591" r:id="rId54"/>
    <p:sldId id="600" r:id="rId55"/>
    <p:sldId id="601" r:id="rId56"/>
    <p:sldId id="603" r:id="rId57"/>
    <p:sldId id="604" r:id="rId58"/>
    <p:sldId id="602" r:id="rId59"/>
    <p:sldId id="410" r:id="rId60"/>
    <p:sldId id="617" r:id="rId61"/>
    <p:sldId id="622" r:id="rId62"/>
    <p:sldId id="633" r:id="rId63"/>
    <p:sldId id="624" r:id="rId64"/>
    <p:sldId id="634" r:id="rId65"/>
    <p:sldId id="635" r:id="rId66"/>
    <p:sldId id="636" r:id="rId67"/>
    <p:sldId id="627" r:id="rId68"/>
    <p:sldId id="628" r:id="rId69"/>
    <p:sldId id="629" r:id="rId70"/>
    <p:sldId id="630" r:id="rId71"/>
    <p:sldId id="631" r:id="rId72"/>
    <p:sldId id="632" r:id="rId73"/>
    <p:sldId id="408" r:id="rId74"/>
    <p:sldId id="605" r:id="rId75"/>
    <p:sldId id="609" r:id="rId76"/>
    <p:sldId id="608" r:id="rId77"/>
    <p:sldId id="610" r:id="rId78"/>
    <p:sldId id="611" r:id="rId79"/>
    <p:sldId id="613" r:id="rId80"/>
    <p:sldId id="612" r:id="rId81"/>
    <p:sldId id="607" r:id="rId82"/>
    <p:sldId id="614" r:id="rId83"/>
    <p:sldId id="606" r:id="rId84"/>
    <p:sldId id="615" r:id="rId85"/>
    <p:sldId id="616" r:id="rId86"/>
    <p:sldId id="619" r:id="rId87"/>
    <p:sldId id="639" r:id="rId88"/>
    <p:sldId id="638" r:id="rId89"/>
    <p:sldId id="640" r:id="rId90"/>
    <p:sldId id="641" r:id="rId91"/>
    <p:sldId id="651" r:id="rId92"/>
    <p:sldId id="642" r:id="rId93"/>
    <p:sldId id="643" r:id="rId94"/>
    <p:sldId id="644" r:id="rId95"/>
    <p:sldId id="645" r:id="rId96"/>
    <p:sldId id="652" r:id="rId97"/>
    <p:sldId id="646" r:id="rId98"/>
    <p:sldId id="648" r:id="rId99"/>
    <p:sldId id="650" r:id="rId100"/>
    <p:sldId id="649" r:id="rId101"/>
    <p:sldId id="653" r:id="rId102"/>
    <p:sldId id="654" r:id="rId103"/>
    <p:sldId id="637" r:id="rId104"/>
    <p:sldId id="656" r:id="rId105"/>
    <p:sldId id="657" r:id="rId106"/>
    <p:sldId id="655" r:id="rId107"/>
    <p:sldId id="658" r:id="rId108"/>
    <p:sldId id="659" r:id="rId109"/>
    <p:sldId id="660" r:id="rId110"/>
    <p:sldId id="661" r:id="rId111"/>
    <p:sldId id="663" r:id="rId112"/>
    <p:sldId id="346" r:id="rId113"/>
    <p:sldId id="267" r:id="rId114"/>
    <p:sldId id="571" r:id="rId115"/>
    <p:sldId id="620" r:id="rId116"/>
    <p:sldId id="266"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662"/>
          </p14:sldIdLst>
        </p14:section>
        <p14:section name="II.1. Times series definition" id="{B53B199C-3485-43E2-B178-7626A2335BB4}">
          <p14:sldIdLst>
            <p14:sldId id="379"/>
            <p14:sldId id="387"/>
            <p14:sldId id="388"/>
          </p14:sldIdLst>
        </p14:section>
        <p14:section name="II.2. Analyzing a time series" id="{58784343-C805-4DF8-81D2-771E9AD30AB6}">
          <p14:sldIdLst>
            <p14:sldId id="378"/>
            <p14:sldId id="380"/>
            <p14:sldId id="382"/>
            <p14:sldId id="384"/>
            <p14:sldId id="381"/>
            <p14:sldId id="386"/>
          </p14:sldIdLst>
        </p14:section>
        <p14:section name="II.3. A first simple predictor" id="{8870CF46-705E-4FFF-A4E3-4C9C1D8C2E67}">
          <p14:sldIdLst>
            <p14:sldId id="390"/>
            <p14:sldId id="393"/>
            <p14:sldId id="394"/>
            <p14:sldId id="395"/>
          </p14:sldIdLst>
        </p14:section>
        <p14:section name="II.4. History and Lookback size" id="{D87DC391-79E1-4443-AF13-1B98CBF87AC1}">
          <p14:sldIdLst>
            <p14:sldId id="392"/>
            <p14:sldId id="391"/>
            <p14:sldId id="396"/>
            <p14:sldId id="397"/>
            <p14:sldId id="400"/>
          </p14:sldIdLst>
        </p14:section>
        <p14:section name="II.5. A second DNN model with history" id="{05CB7122-48B2-4C27-9C76-7D6EE6449ABF}">
          <p14:sldIdLst>
            <p14:sldId id="398"/>
            <p14:sldId id="399"/>
            <p14:sldId id="402"/>
            <p14:sldId id="403"/>
          </p14:sldIdLst>
        </p14:section>
        <p14:section name="III.1. What is a good history length then?" id="{439E70ED-19A9-4437-A513-052BE4200168}">
          <p14:sldIdLst>
            <p14:sldId id="575"/>
            <p14:sldId id="405"/>
            <p14:sldId id="577"/>
            <p14:sldId id="576"/>
            <p14:sldId id="580"/>
          </p14:sldIdLst>
        </p14:section>
        <p14:section name="III.2. The need for memory" id="{5B4ADBBD-251E-4935-9EBA-FD85BDF27B24}">
          <p14:sldIdLst>
            <p14:sldId id="578"/>
            <p14:sldId id="581"/>
          </p14:sldIdLst>
        </p14:section>
        <p14:section name="III.3. Implementing a simple Recurrent Neural Network" id="{473DBD43-41F1-47C0-BFA0-6CF8D29B3378}">
          <p14:sldIdLst>
            <p14:sldId id="406"/>
            <p14:sldId id="582"/>
            <p14:sldId id="596"/>
            <p14:sldId id="583"/>
            <p14:sldId id="585"/>
            <p14:sldId id="584"/>
            <p14:sldId id="586"/>
          </p14:sldIdLst>
        </p14:section>
        <p14:section name="IV.1. The vanishing gradient problem in RNNs" id="{D3BFA552-698E-4C93-8F62-2245EFF8BCA5}">
          <p14:sldIdLst>
            <p14:sldId id="592"/>
            <p14:sldId id="593"/>
            <p14:sldId id="597"/>
            <p14:sldId id="594"/>
            <p14:sldId id="595"/>
            <p14:sldId id="590"/>
            <p14:sldId id="598"/>
            <p14:sldId id="407"/>
            <p14:sldId id="599"/>
          </p14:sldIdLst>
        </p14:section>
        <p14:section name="III.4. About memory size" id="{5EC070D9-B871-4B4C-8A7C-F10AA040484D}">
          <p14:sldIdLst>
            <p14:sldId id="588"/>
            <p14:sldId id="404"/>
            <p14:sldId id="589"/>
            <p14:sldId id="574"/>
          </p14:sldIdLst>
        </p14:section>
        <p14:section name="IV.0 Split here" id="{A12E0777-D9D2-4501-9E6E-C529414403CF}">
          <p14:sldIdLst>
            <p14:sldId id="591"/>
          </p14:sldIdLst>
        </p14:section>
        <p14:section name="IV.2. Memory and the brain" id="{210209A0-60A1-49CB-843B-6A0D2B9400E9}">
          <p14:sldIdLst>
            <p14:sldId id="600"/>
            <p14:sldId id="601"/>
            <p14:sldId id="603"/>
            <p14:sldId id="604"/>
            <p14:sldId id="602"/>
          </p14:sldIdLst>
        </p14:section>
        <p14:section name="IV.3. LSTM models" id="{57CFBDFD-4B71-4872-A334-7AE6D4F1EDB6}">
          <p14:sldIdLst>
            <p14:sldId id="410"/>
            <p14:sldId id="617"/>
            <p14:sldId id="622"/>
            <p14:sldId id="633"/>
            <p14:sldId id="624"/>
            <p14:sldId id="634"/>
            <p14:sldId id="635"/>
            <p14:sldId id="636"/>
            <p14:sldId id="627"/>
            <p14:sldId id="628"/>
            <p14:sldId id="629"/>
            <p14:sldId id="630"/>
            <p14:sldId id="631"/>
            <p14:sldId id="632"/>
          </p14:sldIdLst>
        </p14:section>
        <p14:section name="IV.4. GRU models" id="{DB9DFC29-2ED9-4A10-9BC7-9C91EBA1064B}">
          <p14:sldIdLst>
            <p14:sldId id="408"/>
            <p14:sldId id="605"/>
            <p14:sldId id="609"/>
            <p14:sldId id="608"/>
            <p14:sldId id="610"/>
            <p14:sldId id="611"/>
            <p14:sldId id="613"/>
            <p14:sldId id="612"/>
            <p14:sldId id="607"/>
            <p14:sldId id="614"/>
            <p14:sldId id="606"/>
            <p14:sldId id="615"/>
          </p14:sldIdLst>
        </p14:section>
        <p14:section name="IV.5. LSTMs vs. GRUs" id="{79206311-D7D6-4C00-84A9-EF866F65D743}">
          <p14:sldIdLst>
            <p14:sldId id="616"/>
            <p14:sldId id="619"/>
          </p14:sldIdLst>
        </p14:section>
        <p14:section name="V.1. A quick word on one/many models" id="{5AF939A7-BD7F-46A5-A7AB-1F514D054E00}">
          <p14:sldIdLst>
            <p14:sldId id="639"/>
            <p14:sldId id="638"/>
            <p14:sldId id="640"/>
            <p14:sldId id="641"/>
            <p14:sldId id="651"/>
            <p14:sldId id="642"/>
            <p14:sldId id="643"/>
            <p14:sldId id="644"/>
            <p14:sldId id="645"/>
            <p14:sldId id="652"/>
          </p14:sldIdLst>
        </p14:section>
        <p14:section name="V.2. Seq2Seq models" id="{77A8513E-2677-40CC-80E0-758FA62E3514}">
          <p14:sldIdLst>
            <p14:sldId id="646"/>
            <p14:sldId id="648"/>
            <p14:sldId id="650"/>
            <p14:sldId id="649"/>
            <p14:sldId id="653"/>
            <p14:sldId id="654"/>
          </p14:sldIdLst>
        </p14:section>
        <p14:section name="V.2. A quick word on Autoregressive RNNs" id="{D5CEF6DB-472A-4473-96F9-F79974270C3C}">
          <p14:sldIdLst>
            <p14:sldId id="637"/>
            <p14:sldId id="656"/>
            <p14:sldId id="657"/>
            <p14:sldId id="655"/>
            <p14:sldId id="658"/>
            <p14:sldId id="659"/>
            <p14:sldId id="660"/>
            <p14:sldId id="661"/>
            <p14:sldId id="663"/>
          </p14:sldIdLst>
        </p14:section>
        <p14:section name="Conclusion" id="{09807B6E-2B76-45C8-B103-96D5021B68A6}">
          <p14:sldIdLst>
            <p14:sldId id="346"/>
          </p14:sldIdLst>
        </p14:section>
        <p14:section name="References and watchlist" id="{217B8593-1CA5-408D-B198-A5E6ACAB5948}">
          <p14:sldIdLst>
            <p14:sldId id="267"/>
            <p14:sldId id="571"/>
            <p14:sldId id="620"/>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DC2182-BA54-4583-9E8E-B21E5C8D4D55}" v="5342" dt="2023-02-26T09:04:13.5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EE40018-26BD-4A7B-8D17-70AC8417C2D0}"/>
    <pc:docChg chg="undo custSel addSld delSld modSld addSection delSection modSection">
      <pc:chgData name="Matthieu De Mari" userId="dfb708c9-d8dc-439f-9a3b-c772bf4a311c" providerId="ADAL" clId="{8EE40018-26BD-4A7B-8D17-70AC8417C2D0}" dt="2022-11-16T06:55:05.435" v="67" actId="47"/>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del">
        <pc:chgData name="Matthieu De Mari" userId="dfb708c9-d8dc-439f-9a3b-c772bf4a311c" providerId="ADAL" clId="{8EE40018-26BD-4A7B-8D17-70AC8417C2D0}" dt="2022-11-16T06:54:09.190" v="24" actId="47"/>
        <pc:sldMkLst>
          <pc:docMk/>
          <pc:sldMk cId="3686470996" sldId="379"/>
        </pc:sldMkLst>
      </pc:sldChg>
      <pc:sldChg chg="del">
        <pc:chgData name="Matthieu De Mari" userId="dfb708c9-d8dc-439f-9a3b-c772bf4a311c" providerId="ADAL" clId="{8EE40018-26BD-4A7B-8D17-70AC8417C2D0}" dt="2022-11-16T06:54:13.895" v="27" actId="47"/>
        <pc:sldMkLst>
          <pc:docMk/>
          <pc:sldMk cId="2665897880" sldId="380"/>
        </pc:sldMkLst>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del">
        <pc:chgData name="Matthieu De Mari" userId="dfb708c9-d8dc-439f-9a3b-c772bf4a311c" providerId="ADAL" clId="{8EE40018-26BD-4A7B-8D17-70AC8417C2D0}" dt="2022-11-16T06:54:06.554" v="21" actId="47"/>
        <pc:sldMkLst>
          <pc:docMk/>
          <pc:sldMk cId="3654187078" sldId="383"/>
        </pc:sldMkLst>
      </pc:sldChg>
      <pc:sldChg chg="del">
        <pc:chgData name="Matthieu De Mari" userId="dfb708c9-d8dc-439f-9a3b-c772bf4a311c" providerId="ADAL" clId="{8EE40018-26BD-4A7B-8D17-70AC8417C2D0}" dt="2022-11-16T06:54:11.293" v="25" actId="47"/>
        <pc:sldMkLst>
          <pc:docMk/>
          <pc:sldMk cId="1145882535" sldId="384"/>
        </pc:sldMkLst>
      </pc:sldChg>
      <pc:sldChg chg="del">
        <pc:chgData name="Matthieu De Mari" userId="dfb708c9-d8dc-439f-9a3b-c772bf4a311c" providerId="ADAL" clId="{8EE40018-26BD-4A7B-8D17-70AC8417C2D0}" dt="2022-11-16T06:54:12.971" v="26" actId="47"/>
        <pc:sldMkLst>
          <pc:docMk/>
          <pc:sldMk cId="2609241577" sldId="385"/>
        </pc:sldMkLst>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del">
        <pc:chgData name="Matthieu De Mari" userId="dfb708c9-d8dc-439f-9a3b-c772bf4a311c" providerId="ADAL" clId="{8EE40018-26BD-4A7B-8D17-70AC8417C2D0}" dt="2022-11-16T06:54:13.895" v="27" actId="47"/>
        <pc:sldMkLst>
          <pc:docMk/>
          <pc:sldMk cId="3051477034" sldId="389"/>
        </pc:sldMkLst>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95DC2182-BA54-4583-9E8E-B21E5C8D4D55}"/>
    <pc:docChg chg="undo custSel addSld delSld modSld sldOrd addSection delSection modSection">
      <pc:chgData name="Matthieu De Mari" userId="dfb708c9-d8dc-439f-9a3b-c772bf4a311c" providerId="ADAL" clId="{95DC2182-BA54-4583-9E8E-B21E5C8D4D55}" dt="2023-02-26T09:05:17.993" v="27185" actId="20577"/>
      <pc:docMkLst>
        <pc:docMk/>
      </pc:docMkLst>
      <pc:sldChg chg="modSp mod">
        <pc:chgData name="Matthieu De Mari" userId="dfb708c9-d8dc-439f-9a3b-c772bf4a311c" providerId="ADAL" clId="{95DC2182-BA54-4583-9E8E-B21E5C8D4D55}" dt="2023-02-26T08:54:41.980" v="25991" actId="113"/>
        <pc:sldMkLst>
          <pc:docMk/>
          <pc:sldMk cId="3442501962" sldId="257"/>
        </pc:sldMkLst>
        <pc:spChg chg="mod">
          <ac:chgData name="Matthieu De Mari" userId="dfb708c9-d8dc-439f-9a3b-c772bf4a311c" providerId="ADAL" clId="{95DC2182-BA54-4583-9E8E-B21E5C8D4D55}" dt="2023-02-21T11:02:36.741" v="9702" actId="20577"/>
          <ac:spMkLst>
            <pc:docMk/>
            <pc:sldMk cId="3442501962" sldId="257"/>
            <ac:spMk id="2" creationId="{49D40417-A4D3-4CE8-96E7-708E2439AE7B}"/>
          </ac:spMkLst>
        </pc:spChg>
        <pc:spChg chg="mod">
          <ac:chgData name="Matthieu De Mari" userId="dfb708c9-d8dc-439f-9a3b-c772bf4a311c" providerId="ADAL" clId="{95DC2182-BA54-4583-9E8E-B21E5C8D4D55}" dt="2023-02-26T08:54:41.980" v="25991" actId="113"/>
          <ac:spMkLst>
            <pc:docMk/>
            <pc:sldMk cId="3442501962" sldId="257"/>
            <ac:spMk id="3" creationId="{35995840-A9D9-479A-A34F-EA7DC229D38E}"/>
          </ac:spMkLst>
        </pc:spChg>
      </pc:sldChg>
      <pc:sldChg chg="addSp delSp modSp mod">
        <pc:chgData name="Matthieu De Mari" userId="dfb708c9-d8dc-439f-9a3b-c772bf4a311c" providerId="ADAL" clId="{95DC2182-BA54-4583-9E8E-B21E5C8D4D55}" dt="2023-02-26T09:05:17.993" v="27185" actId="20577"/>
        <pc:sldMkLst>
          <pc:docMk/>
          <pc:sldMk cId="1893873068" sldId="266"/>
        </pc:sldMkLst>
        <pc:spChg chg="mod">
          <ac:chgData name="Matthieu De Mari" userId="dfb708c9-d8dc-439f-9a3b-c772bf4a311c" providerId="ADAL" clId="{95DC2182-BA54-4583-9E8E-B21E5C8D4D55}" dt="2023-02-26T09:05:17.993" v="27185" actId="20577"/>
          <ac:spMkLst>
            <pc:docMk/>
            <pc:sldMk cId="1893873068" sldId="266"/>
            <ac:spMk id="5" creationId="{7D0CB248-82F3-414A-84E4-14EF63C7FB27}"/>
          </ac:spMkLst>
        </pc:spChg>
        <pc:picChg chg="add del mod">
          <ac:chgData name="Matthieu De Mari" userId="dfb708c9-d8dc-439f-9a3b-c772bf4a311c" providerId="ADAL" clId="{95DC2182-BA54-4583-9E8E-B21E5C8D4D55}" dt="2023-02-23T06:38:44.011" v="13786"/>
          <ac:picMkLst>
            <pc:docMk/>
            <pc:sldMk cId="1893873068" sldId="266"/>
            <ac:picMk id="3" creationId="{2100DBC5-529E-6379-612E-2A5C550C4E34}"/>
          </ac:picMkLst>
        </pc:picChg>
      </pc:sldChg>
      <pc:sldChg chg="modSp mod">
        <pc:chgData name="Matthieu De Mari" userId="dfb708c9-d8dc-439f-9a3b-c772bf4a311c" providerId="ADAL" clId="{95DC2182-BA54-4583-9E8E-B21E5C8D4D55}" dt="2023-02-23T11:31:31.567" v="17653" actId="207"/>
        <pc:sldMkLst>
          <pc:docMk/>
          <pc:sldMk cId="3880949074" sldId="267"/>
        </pc:sldMkLst>
        <pc:spChg chg="mod">
          <ac:chgData name="Matthieu De Mari" userId="dfb708c9-d8dc-439f-9a3b-c772bf4a311c" providerId="ADAL" clId="{95DC2182-BA54-4583-9E8E-B21E5C8D4D55}" dt="2023-02-23T11:31:31.567" v="17653" actId="207"/>
          <ac:spMkLst>
            <pc:docMk/>
            <pc:sldMk cId="3880949074" sldId="267"/>
            <ac:spMk id="3" creationId="{C71C8DD6-14D1-44DF-9843-EFEDF44E39A2}"/>
          </ac:spMkLst>
        </pc:spChg>
      </pc:sldChg>
      <pc:sldChg chg="modSp mod">
        <pc:chgData name="Matthieu De Mari" userId="dfb708c9-d8dc-439f-9a3b-c772bf4a311c" providerId="ADAL" clId="{95DC2182-BA54-4583-9E8E-B21E5C8D4D55}" dt="2023-02-26T09:02:44.409" v="26989" actId="20577"/>
        <pc:sldMkLst>
          <pc:docMk/>
          <pc:sldMk cId="1036081419" sldId="346"/>
        </pc:sldMkLst>
        <pc:spChg chg="mod">
          <ac:chgData name="Matthieu De Mari" userId="dfb708c9-d8dc-439f-9a3b-c772bf4a311c" providerId="ADAL" clId="{95DC2182-BA54-4583-9E8E-B21E5C8D4D55}" dt="2023-02-21T11:02:40.006" v="9704" actId="20577"/>
          <ac:spMkLst>
            <pc:docMk/>
            <pc:sldMk cId="1036081419" sldId="346"/>
            <ac:spMk id="2" creationId="{11A08BA8-9DEC-4471-8590-434E8D8BB4A0}"/>
          </ac:spMkLst>
        </pc:spChg>
        <pc:spChg chg="mod">
          <ac:chgData name="Matthieu De Mari" userId="dfb708c9-d8dc-439f-9a3b-c772bf4a311c" providerId="ADAL" clId="{95DC2182-BA54-4583-9E8E-B21E5C8D4D55}" dt="2023-02-26T09:01:45.363" v="26827" actId="20577"/>
          <ac:spMkLst>
            <pc:docMk/>
            <pc:sldMk cId="1036081419" sldId="346"/>
            <ac:spMk id="3" creationId="{47E3549C-D723-41E6-8478-270ACE043694}"/>
          </ac:spMkLst>
        </pc:spChg>
        <pc:spChg chg="mod">
          <ac:chgData name="Matthieu De Mari" userId="dfb708c9-d8dc-439f-9a3b-c772bf4a311c" providerId="ADAL" clId="{95DC2182-BA54-4583-9E8E-B21E5C8D4D55}" dt="2023-02-26T09:02:44.409" v="26989" actId="20577"/>
          <ac:spMkLst>
            <pc:docMk/>
            <pc:sldMk cId="1036081419" sldId="346"/>
            <ac:spMk id="4" creationId="{7E420A50-DCDA-4FEF-986F-775F53063E3A}"/>
          </ac:spMkLst>
        </pc:spChg>
      </pc:sldChg>
      <pc:sldChg chg="modSp mod">
        <pc:chgData name="Matthieu De Mari" userId="dfb708c9-d8dc-439f-9a3b-c772bf4a311c" providerId="ADAL" clId="{95DC2182-BA54-4583-9E8E-B21E5C8D4D55}" dt="2023-02-21T11:02:32.442" v="9700" actId="20577"/>
        <pc:sldMkLst>
          <pc:docMk/>
          <pc:sldMk cId="1040156172" sldId="377"/>
        </pc:sldMkLst>
        <pc:spChg chg="mod">
          <ac:chgData name="Matthieu De Mari" userId="dfb708c9-d8dc-439f-9a3b-c772bf4a311c" providerId="ADAL" clId="{95DC2182-BA54-4583-9E8E-B21E5C8D4D55}" dt="2023-02-21T11:02:32.442" v="9700" actId="20577"/>
          <ac:spMkLst>
            <pc:docMk/>
            <pc:sldMk cId="1040156172" sldId="377"/>
            <ac:spMk id="2" creationId="{080CEB46-CC16-4D19-8C2C-AEE9471D8168}"/>
          </ac:spMkLst>
        </pc:spChg>
      </pc:sldChg>
      <pc:sldChg chg="addSp delSp modSp new mod ord modClrScheme chgLayout">
        <pc:chgData name="Matthieu De Mari" userId="dfb708c9-d8dc-439f-9a3b-c772bf4a311c" providerId="ADAL" clId="{95DC2182-BA54-4583-9E8E-B21E5C8D4D55}" dt="2023-02-17T09:41:10.957" v="4103"/>
        <pc:sldMkLst>
          <pc:docMk/>
          <pc:sldMk cId="1119657896" sldId="378"/>
        </pc:sldMkLst>
        <pc:spChg chg="del mod ord">
          <ac:chgData name="Matthieu De Mari" userId="dfb708c9-d8dc-439f-9a3b-c772bf4a311c" providerId="ADAL" clId="{95DC2182-BA54-4583-9E8E-B21E5C8D4D55}" dt="2023-02-17T08:28:15.414" v="54" actId="700"/>
          <ac:spMkLst>
            <pc:docMk/>
            <pc:sldMk cId="1119657896" sldId="378"/>
            <ac:spMk id="2" creationId="{2A80E7E7-7FD3-CA9D-7733-7D5B151AE256}"/>
          </ac:spMkLst>
        </pc:spChg>
        <pc:spChg chg="del mod ord">
          <ac:chgData name="Matthieu De Mari" userId="dfb708c9-d8dc-439f-9a3b-c772bf4a311c" providerId="ADAL" clId="{95DC2182-BA54-4583-9E8E-B21E5C8D4D55}" dt="2023-02-17T08:28:15.414" v="54" actId="700"/>
          <ac:spMkLst>
            <pc:docMk/>
            <pc:sldMk cId="1119657896" sldId="378"/>
            <ac:spMk id="3" creationId="{89417375-AEAE-11D8-A67E-74E08D06EAE6}"/>
          </ac:spMkLst>
        </pc:spChg>
        <pc:spChg chg="add mod ord">
          <ac:chgData name="Matthieu De Mari" userId="dfb708c9-d8dc-439f-9a3b-c772bf4a311c" providerId="ADAL" clId="{95DC2182-BA54-4583-9E8E-B21E5C8D4D55}" dt="2023-02-17T08:34:05.501" v="331" actId="700"/>
          <ac:spMkLst>
            <pc:docMk/>
            <pc:sldMk cId="1119657896" sldId="378"/>
            <ac:spMk id="4" creationId="{81B1015D-E7F1-F3D9-E560-C9E82C06BBB9}"/>
          </ac:spMkLst>
        </pc:spChg>
        <pc:spChg chg="add mod ord">
          <ac:chgData name="Matthieu De Mari" userId="dfb708c9-d8dc-439f-9a3b-c772bf4a311c" providerId="ADAL" clId="{95DC2182-BA54-4583-9E8E-B21E5C8D4D55}" dt="2023-02-17T08:35:17.618" v="393" actId="20577"/>
          <ac:spMkLst>
            <pc:docMk/>
            <pc:sldMk cId="1119657896" sldId="378"/>
            <ac:spMk id="5" creationId="{B00D7D74-AD4E-73AE-79C0-432D2B4B2341}"/>
          </ac:spMkLst>
        </pc:spChg>
        <pc:spChg chg="add del mod ord">
          <ac:chgData name="Matthieu De Mari" userId="dfb708c9-d8dc-439f-9a3b-c772bf4a311c" providerId="ADAL" clId="{95DC2182-BA54-4583-9E8E-B21E5C8D4D55}" dt="2023-02-17T08:28:18.130" v="55" actId="478"/>
          <ac:spMkLst>
            <pc:docMk/>
            <pc:sldMk cId="1119657896" sldId="378"/>
            <ac:spMk id="6" creationId="{E0068533-FA35-ABB2-153E-90D0EE0ED106}"/>
          </ac:spMkLst>
        </pc:spChg>
        <pc:spChg chg="add del">
          <ac:chgData name="Matthieu De Mari" userId="dfb708c9-d8dc-439f-9a3b-c772bf4a311c" providerId="ADAL" clId="{95DC2182-BA54-4583-9E8E-B21E5C8D4D55}" dt="2023-02-17T08:33:41.773" v="312"/>
          <ac:spMkLst>
            <pc:docMk/>
            <pc:sldMk cId="1119657896" sldId="378"/>
            <ac:spMk id="8" creationId="{12EB7BC9-D6D1-94FA-E748-52E69B362280}"/>
          </ac:spMkLst>
        </pc:spChg>
        <pc:spChg chg="add del mod ord">
          <ac:chgData name="Matthieu De Mari" userId="dfb708c9-d8dc-439f-9a3b-c772bf4a311c" providerId="ADAL" clId="{95DC2182-BA54-4583-9E8E-B21E5C8D4D55}" dt="2023-02-17T08:34:48.209" v="378" actId="478"/>
          <ac:spMkLst>
            <pc:docMk/>
            <pc:sldMk cId="1119657896" sldId="378"/>
            <ac:spMk id="9" creationId="{11628CD9-3E4A-3ED2-1DBA-17F15E82F3CD}"/>
          </ac:spMkLst>
        </pc:spChg>
        <pc:picChg chg="add del mod">
          <ac:chgData name="Matthieu De Mari" userId="dfb708c9-d8dc-439f-9a3b-c772bf4a311c" providerId="ADAL" clId="{95DC2182-BA54-4583-9E8E-B21E5C8D4D55}" dt="2023-02-17T08:31:51.179" v="201" actId="478"/>
          <ac:picMkLst>
            <pc:docMk/>
            <pc:sldMk cId="1119657896" sldId="378"/>
            <ac:picMk id="7" creationId="{419F02C5-327D-5E29-7377-652FB7F17B8A}"/>
          </ac:picMkLst>
        </pc:picChg>
        <pc:picChg chg="add mod">
          <ac:chgData name="Matthieu De Mari" userId="dfb708c9-d8dc-439f-9a3b-c772bf4a311c" providerId="ADAL" clId="{95DC2182-BA54-4583-9E8E-B21E5C8D4D55}" dt="2023-02-17T08:34:55.963" v="382"/>
          <ac:picMkLst>
            <pc:docMk/>
            <pc:sldMk cId="1119657896" sldId="378"/>
            <ac:picMk id="10" creationId="{A797B8FA-B87E-538F-8455-6FF89F60C768}"/>
          </ac:picMkLst>
        </pc:picChg>
      </pc:sldChg>
      <pc:sldChg chg="modSp add mod ord">
        <pc:chgData name="Matthieu De Mari" userId="dfb708c9-d8dc-439f-9a3b-c772bf4a311c" providerId="ADAL" clId="{95DC2182-BA54-4583-9E8E-B21E5C8D4D55}" dt="2023-02-26T07:17:50.059" v="19240" actId="5793"/>
        <pc:sldMkLst>
          <pc:docMk/>
          <pc:sldMk cId="3946144614" sldId="379"/>
        </pc:sldMkLst>
        <pc:spChg chg="mod">
          <ac:chgData name="Matthieu De Mari" userId="dfb708c9-d8dc-439f-9a3b-c772bf4a311c" providerId="ADAL" clId="{95DC2182-BA54-4583-9E8E-B21E5C8D4D55}" dt="2023-02-26T07:17:50.059" v="19240" actId="5793"/>
          <ac:spMkLst>
            <pc:docMk/>
            <pc:sldMk cId="3946144614" sldId="379"/>
            <ac:spMk id="5" creationId="{B00D7D74-AD4E-73AE-79C0-432D2B4B2341}"/>
          </ac:spMkLst>
        </pc:spChg>
      </pc:sldChg>
      <pc:sldChg chg="addSp delSp modSp add mod ord chgLayout">
        <pc:chgData name="Matthieu De Mari" userId="dfb708c9-d8dc-439f-9a3b-c772bf4a311c" providerId="ADAL" clId="{95DC2182-BA54-4583-9E8E-B21E5C8D4D55}" dt="2023-02-23T02:52:26.148" v="9713" actId="20577"/>
        <pc:sldMkLst>
          <pc:docMk/>
          <pc:sldMk cId="2141271085" sldId="380"/>
        </pc:sldMkLst>
        <pc:spChg chg="add del mod ord">
          <ac:chgData name="Matthieu De Mari" userId="dfb708c9-d8dc-439f-9a3b-c772bf4a311c" providerId="ADAL" clId="{95DC2182-BA54-4583-9E8E-B21E5C8D4D55}" dt="2023-02-17T08:38:23.243" v="505" actId="478"/>
          <ac:spMkLst>
            <pc:docMk/>
            <pc:sldMk cId="2141271085" sldId="380"/>
            <ac:spMk id="2" creationId="{67700953-542D-F93A-08F8-5934B26560AA}"/>
          </ac:spMkLst>
        </pc:spChg>
        <pc:spChg chg="mod ord">
          <ac:chgData name="Matthieu De Mari" userId="dfb708c9-d8dc-439f-9a3b-c772bf4a311c" providerId="ADAL" clId="{95DC2182-BA54-4583-9E8E-B21E5C8D4D55}" dt="2023-02-17T08:38:03.187" v="494" actId="700"/>
          <ac:spMkLst>
            <pc:docMk/>
            <pc:sldMk cId="2141271085" sldId="380"/>
            <ac:spMk id="4" creationId="{81B1015D-E7F1-F3D9-E560-C9E82C06BBB9}"/>
          </ac:spMkLst>
        </pc:spChg>
        <pc:spChg chg="mod ord">
          <ac:chgData name="Matthieu De Mari" userId="dfb708c9-d8dc-439f-9a3b-c772bf4a311c" providerId="ADAL" clId="{95DC2182-BA54-4583-9E8E-B21E5C8D4D55}" dt="2023-02-23T02:52:26.148" v="9713" actId="20577"/>
          <ac:spMkLst>
            <pc:docMk/>
            <pc:sldMk cId="2141271085" sldId="380"/>
            <ac:spMk id="5" creationId="{B00D7D74-AD4E-73AE-79C0-432D2B4B2341}"/>
          </ac:spMkLst>
        </pc:spChg>
        <pc:picChg chg="add mod">
          <ac:chgData name="Matthieu De Mari" userId="dfb708c9-d8dc-439f-9a3b-c772bf4a311c" providerId="ADAL" clId="{95DC2182-BA54-4583-9E8E-B21E5C8D4D55}" dt="2023-02-17T08:38:23.539" v="506"/>
          <ac:picMkLst>
            <pc:docMk/>
            <pc:sldMk cId="2141271085" sldId="380"/>
            <ac:picMk id="3" creationId="{1868E07C-6117-D0BE-530D-11002E6898E5}"/>
          </ac:picMkLst>
        </pc:picChg>
      </pc:sldChg>
      <pc:sldChg chg="addSp modSp add mod ord">
        <pc:chgData name="Matthieu De Mari" userId="dfb708c9-d8dc-439f-9a3b-c772bf4a311c" providerId="ADAL" clId="{95DC2182-BA54-4583-9E8E-B21E5C8D4D55}" dt="2023-02-17T09:41:10.957" v="4103"/>
        <pc:sldMkLst>
          <pc:docMk/>
          <pc:sldMk cId="1990152231" sldId="381"/>
        </pc:sldMkLst>
        <pc:spChg chg="mod">
          <ac:chgData name="Matthieu De Mari" userId="dfb708c9-d8dc-439f-9a3b-c772bf4a311c" providerId="ADAL" clId="{95DC2182-BA54-4583-9E8E-B21E5C8D4D55}" dt="2023-02-17T08:43:38.694" v="644" actId="20577"/>
          <ac:spMkLst>
            <pc:docMk/>
            <pc:sldMk cId="1990152231" sldId="381"/>
            <ac:spMk id="5" creationId="{B00D7D74-AD4E-73AE-79C0-432D2B4B2341}"/>
          </ac:spMkLst>
        </pc:spChg>
        <pc:picChg chg="add mod">
          <ac:chgData name="Matthieu De Mari" userId="dfb708c9-d8dc-439f-9a3b-c772bf4a311c" providerId="ADAL" clId="{95DC2182-BA54-4583-9E8E-B21E5C8D4D55}" dt="2023-02-17T08:44:39.471" v="646"/>
          <ac:picMkLst>
            <pc:docMk/>
            <pc:sldMk cId="1990152231" sldId="381"/>
            <ac:picMk id="2" creationId="{6CB90404-07DB-3B57-BA11-DEDB66328E1C}"/>
          </ac:picMkLst>
        </pc:picChg>
      </pc:sldChg>
      <pc:sldChg chg="addSp delSp modSp new mod ord modClrScheme chgLayout">
        <pc:chgData name="Matthieu De Mari" userId="dfb708c9-d8dc-439f-9a3b-c772bf4a311c" providerId="ADAL" clId="{95DC2182-BA54-4583-9E8E-B21E5C8D4D55}" dt="2023-02-17T09:41:10.957" v="4103"/>
        <pc:sldMkLst>
          <pc:docMk/>
          <pc:sldMk cId="356330123" sldId="382"/>
        </pc:sldMkLst>
        <pc:spChg chg="del mod ord">
          <ac:chgData name="Matthieu De Mari" userId="dfb708c9-d8dc-439f-9a3b-c772bf4a311c" providerId="ADAL" clId="{95DC2182-BA54-4583-9E8E-B21E5C8D4D55}" dt="2023-02-17T08:38:15.651" v="501" actId="700"/>
          <ac:spMkLst>
            <pc:docMk/>
            <pc:sldMk cId="356330123" sldId="382"/>
            <ac:spMk id="2" creationId="{A701DC5B-96A0-C440-98FF-CCAEEB678A4B}"/>
          </ac:spMkLst>
        </pc:spChg>
        <pc:spChg chg="del mod ord">
          <ac:chgData name="Matthieu De Mari" userId="dfb708c9-d8dc-439f-9a3b-c772bf4a311c" providerId="ADAL" clId="{95DC2182-BA54-4583-9E8E-B21E5C8D4D55}" dt="2023-02-17T08:38:15.651" v="501" actId="700"/>
          <ac:spMkLst>
            <pc:docMk/>
            <pc:sldMk cId="356330123" sldId="382"/>
            <ac:spMk id="3" creationId="{241C7050-92C2-7D13-7895-C0B94F0B9F1B}"/>
          </ac:spMkLst>
        </pc:spChg>
        <pc:spChg chg="del">
          <ac:chgData name="Matthieu De Mari" userId="dfb708c9-d8dc-439f-9a3b-c772bf4a311c" providerId="ADAL" clId="{95DC2182-BA54-4583-9E8E-B21E5C8D4D55}" dt="2023-02-17T08:38:15.651" v="501" actId="700"/>
          <ac:spMkLst>
            <pc:docMk/>
            <pc:sldMk cId="356330123" sldId="382"/>
            <ac:spMk id="4" creationId="{893B1E30-4802-184B-FC5E-D8921F4C2434}"/>
          </ac:spMkLst>
        </pc:spChg>
        <pc:spChg chg="add mod ord">
          <ac:chgData name="Matthieu De Mari" userId="dfb708c9-d8dc-439f-9a3b-c772bf4a311c" providerId="ADAL" clId="{95DC2182-BA54-4583-9E8E-B21E5C8D4D55}" dt="2023-02-17T08:38:29.857" v="538" actId="20577"/>
          <ac:spMkLst>
            <pc:docMk/>
            <pc:sldMk cId="356330123" sldId="382"/>
            <ac:spMk id="5" creationId="{F761A971-2CAB-A1A2-13A8-8C4D1F3C02D0}"/>
          </ac:spMkLst>
        </pc:spChg>
        <pc:spChg chg="add mod ord">
          <ac:chgData name="Matthieu De Mari" userId="dfb708c9-d8dc-439f-9a3b-c772bf4a311c" providerId="ADAL" clId="{95DC2182-BA54-4583-9E8E-B21E5C8D4D55}" dt="2023-02-17T08:40:20.294" v="600" actId="20577"/>
          <ac:spMkLst>
            <pc:docMk/>
            <pc:sldMk cId="356330123" sldId="382"/>
            <ac:spMk id="6" creationId="{B8001FFE-A0FF-0CA2-4921-6C076D709191}"/>
          </ac:spMkLst>
        </pc:spChg>
      </pc:sldChg>
      <pc:sldChg chg="addSp delSp modSp add del mod">
        <pc:chgData name="Matthieu De Mari" userId="dfb708c9-d8dc-439f-9a3b-c772bf4a311c" providerId="ADAL" clId="{95DC2182-BA54-4583-9E8E-B21E5C8D4D55}" dt="2023-02-17T08:42:23.672" v="637" actId="47"/>
        <pc:sldMkLst>
          <pc:docMk/>
          <pc:sldMk cId="1597381135" sldId="383"/>
        </pc:sldMkLst>
        <pc:spChg chg="add del mod">
          <ac:chgData name="Matthieu De Mari" userId="dfb708c9-d8dc-439f-9a3b-c772bf4a311c" providerId="ADAL" clId="{95DC2182-BA54-4583-9E8E-B21E5C8D4D55}" dt="2023-02-17T08:40:28.078" v="603" actId="478"/>
          <ac:spMkLst>
            <pc:docMk/>
            <pc:sldMk cId="1597381135" sldId="383"/>
            <ac:spMk id="3" creationId="{674B24D8-96CA-87F1-CF49-AB09040AD8A6}"/>
          </ac:spMkLst>
        </pc:spChg>
        <pc:spChg chg="del">
          <ac:chgData name="Matthieu De Mari" userId="dfb708c9-d8dc-439f-9a3b-c772bf4a311c" providerId="ADAL" clId="{95DC2182-BA54-4583-9E8E-B21E5C8D4D55}" dt="2023-02-17T08:41:10.309" v="608" actId="478"/>
          <ac:spMkLst>
            <pc:docMk/>
            <pc:sldMk cId="1597381135" sldId="383"/>
            <ac:spMk id="5" creationId="{F761A971-2CAB-A1A2-13A8-8C4D1F3C02D0}"/>
          </ac:spMkLst>
        </pc:spChg>
        <pc:spChg chg="del">
          <ac:chgData name="Matthieu De Mari" userId="dfb708c9-d8dc-439f-9a3b-c772bf4a311c" providerId="ADAL" clId="{95DC2182-BA54-4583-9E8E-B21E5C8D4D55}" dt="2023-02-17T08:40:26.931" v="602" actId="478"/>
          <ac:spMkLst>
            <pc:docMk/>
            <pc:sldMk cId="1597381135" sldId="383"/>
            <ac:spMk id="6" creationId="{B8001FFE-A0FF-0CA2-4921-6C076D709191}"/>
          </ac:spMkLst>
        </pc:spChg>
        <pc:spChg chg="add del mod">
          <ac:chgData name="Matthieu De Mari" userId="dfb708c9-d8dc-439f-9a3b-c772bf4a311c" providerId="ADAL" clId="{95DC2182-BA54-4583-9E8E-B21E5C8D4D55}" dt="2023-02-17T08:41:11.093" v="609" actId="478"/>
          <ac:spMkLst>
            <pc:docMk/>
            <pc:sldMk cId="1597381135" sldId="383"/>
            <ac:spMk id="9" creationId="{E33FD14F-7FA0-CD63-C52F-4A312F923FC1}"/>
          </ac:spMkLst>
        </pc:spChg>
        <pc:picChg chg="add mod">
          <ac:chgData name="Matthieu De Mari" userId="dfb708c9-d8dc-439f-9a3b-c772bf4a311c" providerId="ADAL" clId="{95DC2182-BA54-4583-9E8E-B21E5C8D4D55}" dt="2023-02-17T08:41:38.744" v="611" actId="1076"/>
          <ac:picMkLst>
            <pc:docMk/>
            <pc:sldMk cId="1597381135" sldId="383"/>
            <ac:picMk id="7" creationId="{4C76D53F-ABB4-6048-8D58-577C8A98A49A}"/>
          </ac:picMkLst>
        </pc:picChg>
      </pc:sldChg>
      <pc:sldChg chg="addSp delSp modSp add mod ord modClrScheme chgLayout">
        <pc:chgData name="Matthieu De Mari" userId="dfb708c9-d8dc-439f-9a3b-c772bf4a311c" providerId="ADAL" clId="{95DC2182-BA54-4583-9E8E-B21E5C8D4D55}" dt="2023-02-23T02:52:10.916" v="9711" actId="113"/>
        <pc:sldMkLst>
          <pc:docMk/>
          <pc:sldMk cId="3535228966" sldId="384"/>
        </pc:sldMkLst>
        <pc:spChg chg="add del mod ord">
          <ac:chgData name="Matthieu De Mari" userId="dfb708c9-d8dc-439f-9a3b-c772bf4a311c" providerId="ADAL" clId="{95DC2182-BA54-4583-9E8E-B21E5C8D4D55}" dt="2023-02-17T08:42:06.877" v="629" actId="478"/>
          <ac:spMkLst>
            <pc:docMk/>
            <pc:sldMk cId="3535228966" sldId="384"/>
            <ac:spMk id="2" creationId="{ABCDAADD-B626-F9D5-D5FE-DA095040326A}"/>
          </ac:spMkLst>
        </pc:spChg>
        <pc:spChg chg="mod ord">
          <ac:chgData name="Matthieu De Mari" userId="dfb708c9-d8dc-439f-9a3b-c772bf4a311c" providerId="ADAL" clId="{95DC2182-BA54-4583-9E8E-B21E5C8D4D55}" dt="2023-02-17T08:41:47.954" v="615" actId="700"/>
          <ac:spMkLst>
            <pc:docMk/>
            <pc:sldMk cId="3535228966" sldId="384"/>
            <ac:spMk id="5" creationId="{F761A971-2CAB-A1A2-13A8-8C4D1F3C02D0}"/>
          </ac:spMkLst>
        </pc:spChg>
        <pc:spChg chg="mod ord">
          <ac:chgData name="Matthieu De Mari" userId="dfb708c9-d8dc-439f-9a3b-c772bf4a311c" providerId="ADAL" clId="{95DC2182-BA54-4583-9E8E-B21E5C8D4D55}" dt="2023-02-23T02:52:10.916" v="9711" actId="113"/>
          <ac:spMkLst>
            <pc:docMk/>
            <pc:sldMk cId="3535228966" sldId="384"/>
            <ac:spMk id="6" creationId="{B8001FFE-A0FF-0CA2-4921-6C076D709191}"/>
          </ac:spMkLst>
        </pc:spChg>
        <pc:picChg chg="add mod">
          <ac:chgData name="Matthieu De Mari" userId="dfb708c9-d8dc-439f-9a3b-c772bf4a311c" providerId="ADAL" clId="{95DC2182-BA54-4583-9E8E-B21E5C8D4D55}" dt="2023-02-17T08:42:16.288" v="633" actId="1076"/>
          <ac:picMkLst>
            <pc:docMk/>
            <pc:sldMk cId="3535228966" sldId="384"/>
            <ac:picMk id="3" creationId="{AD9C5983-1CA9-428C-84A6-A4EC0E3B0AEA}"/>
          </ac:picMkLst>
        </pc:picChg>
      </pc:sldChg>
      <pc:sldChg chg="modSp add del mod ord">
        <pc:chgData name="Matthieu De Mari" userId="dfb708c9-d8dc-439f-9a3b-c772bf4a311c" providerId="ADAL" clId="{95DC2182-BA54-4583-9E8E-B21E5C8D4D55}" dt="2023-02-23T02:52:38.516" v="9714" actId="47"/>
        <pc:sldMkLst>
          <pc:docMk/>
          <pc:sldMk cId="1845912647" sldId="385"/>
        </pc:sldMkLst>
        <pc:spChg chg="mod">
          <ac:chgData name="Matthieu De Mari" userId="dfb708c9-d8dc-439f-9a3b-c772bf4a311c" providerId="ADAL" clId="{95DC2182-BA54-4583-9E8E-B21E5C8D4D55}" dt="2023-02-23T02:52:17.719" v="9712" actId="20577"/>
          <ac:spMkLst>
            <pc:docMk/>
            <pc:sldMk cId="1845912647" sldId="385"/>
            <ac:spMk id="5" creationId="{B00D7D74-AD4E-73AE-79C0-432D2B4B2341}"/>
          </ac:spMkLst>
        </pc:spChg>
      </pc:sldChg>
      <pc:sldChg chg="addSp modSp add mod ord">
        <pc:chgData name="Matthieu De Mari" userId="dfb708c9-d8dc-439f-9a3b-c772bf4a311c" providerId="ADAL" clId="{95DC2182-BA54-4583-9E8E-B21E5C8D4D55}" dt="2023-02-21T08:53:50.845" v="4525" actId="20577"/>
        <pc:sldMkLst>
          <pc:docMk/>
          <pc:sldMk cId="3334002964" sldId="386"/>
        </pc:sldMkLst>
        <pc:spChg chg="mod">
          <ac:chgData name="Matthieu De Mari" userId="dfb708c9-d8dc-439f-9a3b-c772bf4a311c" providerId="ADAL" clId="{95DC2182-BA54-4583-9E8E-B21E5C8D4D55}" dt="2023-02-21T08:53:50.845" v="4525" actId="20577"/>
          <ac:spMkLst>
            <pc:docMk/>
            <pc:sldMk cId="3334002964" sldId="386"/>
            <ac:spMk id="5" creationId="{B00D7D74-AD4E-73AE-79C0-432D2B4B2341}"/>
          </ac:spMkLst>
        </pc:spChg>
        <pc:picChg chg="add mod">
          <ac:chgData name="Matthieu De Mari" userId="dfb708c9-d8dc-439f-9a3b-c772bf4a311c" providerId="ADAL" clId="{95DC2182-BA54-4583-9E8E-B21E5C8D4D55}" dt="2023-02-17T08:44:40.776" v="647"/>
          <ac:picMkLst>
            <pc:docMk/>
            <pc:sldMk cId="3334002964" sldId="386"/>
            <ac:picMk id="2" creationId="{AFB2F25D-EB91-E2B7-FB9F-6B642A3B8993}"/>
          </ac:picMkLst>
        </pc:picChg>
      </pc:sldChg>
      <pc:sldChg chg="addSp delSp modSp new mod">
        <pc:chgData name="Matthieu De Mari" userId="dfb708c9-d8dc-439f-9a3b-c772bf4a311c" providerId="ADAL" clId="{95DC2182-BA54-4583-9E8E-B21E5C8D4D55}" dt="2023-02-26T07:18:05.355" v="19243" actId="113"/>
        <pc:sldMkLst>
          <pc:docMk/>
          <pc:sldMk cId="3292999532" sldId="387"/>
        </pc:sldMkLst>
        <pc:spChg chg="mod">
          <ac:chgData name="Matthieu De Mari" userId="dfb708c9-d8dc-439f-9a3b-c772bf4a311c" providerId="ADAL" clId="{95DC2182-BA54-4583-9E8E-B21E5C8D4D55}" dt="2023-02-17T08:48:07.032" v="806" actId="20577"/>
          <ac:spMkLst>
            <pc:docMk/>
            <pc:sldMk cId="3292999532" sldId="387"/>
            <ac:spMk id="2" creationId="{3E88DE4A-B9A9-CCDF-2EFA-3BA4C358FAAB}"/>
          </ac:spMkLst>
        </pc:spChg>
        <pc:spChg chg="mod">
          <ac:chgData name="Matthieu De Mari" userId="dfb708c9-d8dc-439f-9a3b-c772bf4a311c" providerId="ADAL" clId="{95DC2182-BA54-4583-9E8E-B21E5C8D4D55}" dt="2023-02-26T07:18:05.355" v="19243" actId="113"/>
          <ac:spMkLst>
            <pc:docMk/>
            <pc:sldMk cId="3292999532" sldId="387"/>
            <ac:spMk id="3" creationId="{BCEF9F32-C83F-B6A9-E126-668F25B9100E}"/>
          </ac:spMkLst>
        </pc:spChg>
        <pc:spChg chg="del">
          <ac:chgData name="Matthieu De Mari" userId="dfb708c9-d8dc-439f-9a3b-c772bf4a311c" providerId="ADAL" clId="{95DC2182-BA54-4583-9E8E-B21E5C8D4D55}" dt="2023-02-17T08:48:11.578" v="807" actId="478"/>
          <ac:spMkLst>
            <pc:docMk/>
            <pc:sldMk cId="3292999532" sldId="387"/>
            <ac:spMk id="4" creationId="{C2BDBA11-1B6D-ACBC-3877-A3EB31161698}"/>
          </ac:spMkLst>
        </pc:spChg>
        <pc:picChg chg="add del mod">
          <ac:chgData name="Matthieu De Mari" userId="dfb708c9-d8dc-439f-9a3b-c772bf4a311c" providerId="ADAL" clId="{95DC2182-BA54-4583-9E8E-B21E5C8D4D55}" dt="2023-02-17T09:02:13.887" v="1247" actId="478"/>
          <ac:picMkLst>
            <pc:docMk/>
            <pc:sldMk cId="3292999532" sldId="387"/>
            <ac:picMk id="5" creationId="{F92F4D5D-519A-2FCB-7B2D-5AF5228DE0E9}"/>
          </ac:picMkLst>
        </pc:picChg>
        <pc:picChg chg="add del mod">
          <ac:chgData name="Matthieu De Mari" userId="dfb708c9-d8dc-439f-9a3b-c772bf4a311c" providerId="ADAL" clId="{95DC2182-BA54-4583-9E8E-B21E5C8D4D55}" dt="2023-02-17T09:03:04.287" v="1252" actId="478"/>
          <ac:picMkLst>
            <pc:docMk/>
            <pc:sldMk cId="3292999532" sldId="387"/>
            <ac:picMk id="7" creationId="{FA61AF6E-3F47-4304-A868-A8C56FEAE1FB}"/>
          </ac:picMkLst>
        </pc:picChg>
        <pc:picChg chg="add mod">
          <ac:chgData name="Matthieu De Mari" userId="dfb708c9-d8dc-439f-9a3b-c772bf4a311c" providerId="ADAL" clId="{95DC2182-BA54-4583-9E8E-B21E5C8D4D55}" dt="2023-02-17T09:03:08.019" v="1255" actId="1076"/>
          <ac:picMkLst>
            <pc:docMk/>
            <pc:sldMk cId="3292999532" sldId="387"/>
            <ac:picMk id="9" creationId="{FAFDA03C-547F-070A-62A0-8BC7C0B4D49C}"/>
          </ac:picMkLst>
        </pc:picChg>
      </pc:sldChg>
      <pc:sldChg chg="addSp delSp modSp add mod">
        <pc:chgData name="Matthieu De Mari" userId="dfb708c9-d8dc-439f-9a3b-c772bf4a311c" providerId="ADAL" clId="{95DC2182-BA54-4583-9E8E-B21E5C8D4D55}" dt="2023-02-21T08:53:09.228" v="4502" actId="20577"/>
        <pc:sldMkLst>
          <pc:docMk/>
          <pc:sldMk cId="2586666001" sldId="388"/>
        </pc:sldMkLst>
        <pc:spChg chg="mod">
          <ac:chgData name="Matthieu De Mari" userId="dfb708c9-d8dc-439f-9a3b-c772bf4a311c" providerId="ADAL" clId="{95DC2182-BA54-4583-9E8E-B21E5C8D4D55}" dt="2023-02-21T08:53:09.228" v="4502" actId="20577"/>
          <ac:spMkLst>
            <pc:docMk/>
            <pc:sldMk cId="2586666001" sldId="388"/>
            <ac:spMk id="3" creationId="{BCEF9F32-C83F-B6A9-E126-668F25B9100E}"/>
          </ac:spMkLst>
        </pc:spChg>
        <pc:picChg chg="add mod">
          <ac:chgData name="Matthieu De Mari" userId="dfb708c9-d8dc-439f-9a3b-c772bf4a311c" providerId="ADAL" clId="{95DC2182-BA54-4583-9E8E-B21E5C8D4D55}" dt="2023-02-17T09:03:15.652" v="1256"/>
          <ac:picMkLst>
            <pc:docMk/>
            <pc:sldMk cId="2586666001" sldId="388"/>
            <ac:picMk id="4" creationId="{E369E838-8787-6F41-A352-CC63B582FAC3}"/>
          </ac:picMkLst>
        </pc:picChg>
        <pc:picChg chg="del">
          <ac:chgData name="Matthieu De Mari" userId="dfb708c9-d8dc-439f-9a3b-c772bf4a311c" providerId="ADAL" clId="{95DC2182-BA54-4583-9E8E-B21E5C8D4D55}" dt="2023-02-17T09:02:29.862" v="1251" actId="478"/>
          <ac:picMkLst>
            <pc:docMk/>
            <pc:sldMk cId="2586666001" sldId="388"/>
            <ac:picMk id="7" creationId="{FA61AF6E-3F47-4304-A868-A8C56FEAE1FB}"/>
          </ac:picMkLst>
        </pc:picChg>
      </pc:sldChg>
      <pc:sldChg chg="modSp add del mod">
        <pc:chgData name="Matthieu De Mari" userId="dfb708c9-d8dc-439f-9a3b-c772bf4a311c" providerId="ADAL" clId="{95DC2182-BA54-4583-9E8E-B21E5C8D4D55}" dt="2023-02-17T09:21:02.572" v="2876" actId="47"/>
        <pc:sldMkLst>
          <pc:docMk/>
          <pc:sldMk cId="1425256713" sldId="389"/>
        </pc:sldMkLst>
        <pc:spChg chg="mod">
          <ac:chgData name="Matthieu De Mari" userId="dfb708c9-d8dc-439f-9a3b-c772bf4a311c" providerId="ADAL" clId="{95DC2182-BA54-4583-9E8E-B21E5C8D4D55}" dt="2023-02-17T09:07:28.511" v="1650" actId="21"/>
          <ac:spMkLst>
            <pc:docMk/>
            <pc:sldMk cId="1425256713" sldId="389"/>
            <ac:spMk id="3" creationId="{BCEF9F32-C83F-B6A9-E126-668F25B9100E}"/>
          </ac:spMkLst>
        </pc:spChg>
      </pc:sldChg>
      <pc:sldChg chg="addSp delSp modSp add mod chgLayout">
        <pc:chgData name="Matthieu De Mari" userId="dfb708c9-d8dc-439f-9a3b-c772bf4a311c" providerId="ADAL" clId="{95DC2182-BA54-4583-9E8E-B21E5C8D4D55}" dt="2023-02-23T02:53:51.114" v="9725" actId="20577"/>
        <pc:sldMkLst>
          <pc:docMk/>
          <pc:sldMk cId="699795487" sldId="390"/>
        </pc:sldMkLst>
        <pc:spChg chg="mod ord">
          <ac:chgData name="Matthieu De Mari" userId="dfb708c9-d8dc-439f-9a3b-c772bf4a311c" providerId="ADAL" clId="{95DC2182-BA54-4583-9E8E-B21E5C8D4D55}" dt="2023-02-17T09:22:18.881" v="3037" actId="20577"/>
          <ac:spMkLst>
            <pc:docMk/>
            <pc:sldMk cId="699795487" sldId="390"/>
            <ac:spMk id="2" creationId="{3E88DE4A-B9A9-CCDF-2EFA-3BA4C358FAAB}"/>
          </ac:spMkLst>
        </pc:spChg>
        <pc:spChg chg="mod ord">
          <ac:chgData name="Matthieu De Mari" userId="dfb708c9-d8dc-439f-9a3b-c772bf4a311c" providerId="ADAL" clId="{95DC2182-BA54-4583-9E8E-B21E5C8D4D55}" dt="2023-02-21T08:54:39.213" v="4536" actId="20577"/>
          <ac:spMkLst>
            <pc:docMk/>
            <pc:sldMk cId="699795487" sldId="390"/>
            <ac:spMk id="3" creationId="{BCEF9F32-C83F-B6A9-E126-668F25B9100E}"/>
          </ac:spMkLst>
        </pc:spChg>
        <pc:spChg chg="add mod ord">
          <ac:chgData name="Matthieu De Mari" userId="dfb708c9-d8dc-439f-9a3b-c772bf4a311c" providerId="ADAL" clId="{95DC2182-BA54-4583-9E8E-B21E5C8D4D55}" dt="2023-02-23T02:53:51.114" v="9725" actId="20577"/>
          <ac:spMkLst>
            <pc:docMk/>
            <pc:sldMk cId="699795487" sldId="390"/>
            <ac:spMk id="5" creationId="{6C7F4F35-B552-E12F-D00F-A5EC521F9B44}"/>
          </ac:spMkLst>
        </pc:spChg>
        <pc:picChg chg="del">
          <ac:chgData name="Matthieu De Mari" userId="dfb708c9-d8dc-439f-9a3b-c772bf4a311c" providerId="ADAL" clId="{95DC2182-BA54-4583-9E8E-B21E5C8D4D55}" dt="2023-02-17T09:07:31.027" v="1651" actId="478"/>
          <ac:picMkLst>
            <pc:docMk/>
            <pc:sldMk cId="699795487" sldId="390"/>
            <ac:picMk id="4" creationId="{E369E838-8787-6F41-A352-CC63B582FAC3}"/>
          </ac:picMkLst>
        </pc:picChg>
      </pc:sldChg>
      <pc:sldChg chg="addSp delSp modSp add mod">
        <pc:chgData name="Matthieu De Mari" userId="dfb708c9-d8dc-439f-9a3b-c772bf4a311c" providerId="ADAL" clId="{95DC2182-BA54-4583-9E8E-B21E5C8D4D55}" dt="2023-02-26T07:19:07.424" v="19248"/>
        <pc:sldMkLst>
          <pc:docMk/>
          <pc:sldMk cId="3438165640" sldId="391"/>
        </pc:sldMkLst>
        <pc:spChg chg="mod">
          <ac:chgData name="Matthieu De Mari" userId="dfb708c9-d8dc-439f-9a3b-c772bf4a311c" providerId="ADAL" clId="{95DC2182-BA54-4583-9E8E-B21E5C8D4D55}" dt="2023-02-17T09:22:45.452" v="3053"/>
          <ac:spMkLst>
            <pc:docMk/>
            <pc:sldMk cId="3438165640" sldId="391"/>
            <ac:spMk id="2" creationId="{3E88DE4A-B9A9-CCDF-2EFA-3BA4C358FAAB}"/>
          </ac:spMkLst>
        </pc:spChg>
        <pc:spChg chg="del">
          <ac:chgData name="Matthieu De Mari" userId="dfb708c9-d8dc-439f-9a3b-c772bf4a311c" providerId="ADAL" clId="{95DC2182-BA54-4583-9E8E-B21E5C8D4D55}" dt="2023-02-17T09:09:49.224" v="2005" actId="478"/>
          <ac:spMkLst>
            <pc:docMk/>
            <pc:sldMk cId="3438165640" sldId="391"/>
            <ac:spMk id="3" creationId="{BCEF9F32-C83F-B6A9-E126-668F25B9100E}"/>
          </ac:spMkLst>
        </pc:spChg>
        <pc:spChg chg="del">
          <ac:chgData name="Matthieu De Mari" userId="dfb708c9-d8dc-439f-9a3b-c772bf4a311c" providerId="ADAL" clId="{95DC2182-BA54-4583-9E8E-B21E5C8D4D55}" dt="2023-02-17T09:09:48.530" v="2004" actId="478"/>
          <ac:spMkLst>
            <pc:docMk/>
            <pc:sldMk cId="3438165640" sldId="391"/>
            <ac:spMk id="5" creationId="{6C7F4F35-B552-E12F-D00F-A5EC521F9B44}"/>
          </ac:spMkLst>
        </pc:spChg>
        <pc:spChg chg="add del mod">
          <ac:chgData name="Matthieu De Mari" userId="dfb708c9-d8dc-439f-9a3b-c772bf4a311c" providerId="ADAL" clId="{95DC2182-BA54-4583-9E8E-B21E5C8D4D55}" dt="2023-02-17T09:09:50.684" v="2007" actId="478"/>
          <ac:spMkLst>
            <pc:docMk/>
            <pc:sldMk cId="3438165640" sldId="391"/>
            <ac:spMk id="6" creationId="{0264C30C-6877-BAB4-38C6-EAD2F59078CD}"/>
          </ac:spMkLst>
        </pc:spChg>
        <pc:spChg chg="add mod">
          <ac:chgData name="Matthieu De Mari" userId="dfb708c9-d8dc-439f-9a3b-c772bf4a311c" providerId="ADAL" clId="{95DC2182-BA54-4583-9E8E-B21E5C8D4D55}" dt="2023-02-26T07:19:07.424" v="19248"/>
          <ac:spMkLst>
            <pc:docMk/>
            <pc:sldMk cId="3438165640" sldId="391"/>
            <ac:spMk id="7" creationId="{9872403B-2BDE-01C2-E534-43FF91D25167}"/>
          </ac:spMkLst>
        </pc:spChg>
        <pc:spChg chg="add del mod">
          <ac:chgData name="Matthieu De Mari" userId="dfb708c9-d8dc-439f-9a3b-c772bf4a311c" providerId="ADAL" clId="{95DC2182-BA54-4583-9E8E-B21E5C8D4D55}" dt="2023-02-17T09:09:49.830" v="2006" actId="478"/>
          <ac:spMkLst>
            <pc:docMk/>
            <pc:sldMk cId="3438165640" sldId="391"/>
            <ac:spMk id="8" creationId="{618FC7F9-F8FA-D7BD-BCF2-D7FD82133C18}"/>
          </ac:spMkLst>
        </pc:spChg>
        <pc:spChg chg="add mod">
          <ac:chgData name="Matthieu De Mari" userId="dfb708c9-d8dc-439f-9a3b-c772bf4a311c" providerId="ADAL" clId="{95DC2182-BA54-4583-9E8E-B21E5C8D4D55}" dt="2023-02-17T09:15:11.651" v="2325" actId="115"/>
          <ac:spMkLst>
            <pc:docMk/>
            <pc:sldMk cId="3438165640" sldId="391"/>
            <ac:spMk id="11" creationId="{041C82DA-C4AB-4A16-CC94-7486A4928219}"/>
          </ac:spMkLst>
        </pc:spChg>
        <pc:spChg chg="add mod">
          <ac:chgData name="Matthieu De Mari" userId="dfb708c9-d8dc-439f-9a3b-c772bf4a311c" providerId="ADAL" clId="{95DC2182-BA54-4583-9E8E-B21E5C8D4D55}" dt="2023-02-17T09:13:45.118" v="2250"/>
          <ac:spMkLst>
            <pc:docMk/>
            <pc:sldMk cId="3438165640" sldId="391"/>
            <ac:spMk id="13" creationId="{BEFA2E9D-D346-A4E1-725F-1DA59AFF1537}"/>
          </ac:spMkLst>
        </pc:spChg>
        <pc:spChg chg="add mod">
          <ac:chgData name="Matthieu De Mari" userId="dfb708c9-d8dc-439f-9a3b-c772bf4a311c" providerId="ADAL" clId="{95DC2182-BA54-4583-9E8E-B21E5C8D4D55}" dt="2023-02-17T09:21:44.904" v="2946" actId="1037"/>
          <ac:spMkLst>
            <pc:docMk/>
            <pc:sldMk cId="3438165640" sldId="391"/>
            <ac:spMk id="14" creationId="{D8EED8B7-FABB-F38D-5C99-E82E2A917136}"/>
          </ac:spMkLst>
        </pc:spChg>
        <pc:spChg chg="add mod">
          <ac:chgData name="Matthieu De Mari" userId="dfb708c9-d8dc-439f-9a3b-c772bf4a311c" providerId="ADAL" clId="{95DC2182-BA54-4583-9E8E-B21E5C8D4D55}" dt="2023-02-17T09:13:45.118" v="2250"/>
          <ac:spMkLst>
            <pc:docMk/>
            <pc:sldMk cId="3438165640" sldId="391"/>
            <ac:spMk id="15" creationId="{58EF33CF-8803-CBB6-6050-94DB222659B3}"/>
          </ac:spMkLst>
        </pc:spChg>
        <pc:picChg chg="add mod">
          <ac:chgData name="Matthieu De Mari" userId="dfb708c9-d8dc-439f-9a3b-c772bf4a311c" providerId="ADAL" clId="{95DC2182-BA54-4583-9E8E-B21E5C8D4D55}" dt="2023-02-17T09:10:36.360" v="2014" actId="1076"/>
          <ac:picMkLst>
            <pc:docMk/>
            <pc:sldMk cId="3438165640" sldId="391"/>
            <ac:picMk id="10" creationId="{F83FE53A-C01F-5A70-FCBF-D89938440AE4}"/>
          </ac:picMkLst>
        </pc:picChg>
        <pc:picChg chg="add mod">
          <ac:chgData name="Matthieu De Mari" userId="dfb708c9-d8dc-439f-9a3b-c772bf4a311c" providerId="ADAL" clId="{95DC2182-BA54-4583-9E8E-B21E5C8D4D55}" dt="2023-02-17T09:13:45.118" v="2250"/>
          <ac:picMkLst>
            <pc:docMk/>
            <pc:sldMk cId="3438165640" sldId="391"/>
            <ac:picMk id="12" creationId="{F1C767E9-6308-3CB8-97B8-EB787964EEA7}"/>
          </ac:picMkLst>
        </pc:picChg>
        <pc:cxnChg chg="add mod">
          <ac:chgData name="Matthieu De Mari" userId="dfb708c9-d8dc-439f-9a3b-c772bf4a311c" providerId="ADAL" clId="{95DC2182-BA54-4583-9E8E-B21E5C8D4D55}" dt="2023-02-26T07:19:07.424" v="19248"/>
          <ac:cxnSpMkLst>
            <pc:docMk/>
            <pc:sldMk cId="3438165640" sldId="391"/>
            <ac:cxnSpMk id="3" creationId="{A2D1F4BF-E49D-B5B0-D29A-0AD9F138EA4D}"/>
          </ac:cxnSpMkLst>
        </pc:cxnChg>
        <pc:cxnChg chg="add mod">
          <ac:chgData name="Matthieu De Mari" userId="dfb708c9-d8dc-439f-9a3b-c772bf4a311c" providerId="ADAL" clId="{95DC2182-BA54-4583-9E8E-B21E5C8D4D55}" dt="2023-02-26T07:19:07.424" v="19248"/>
          <ac:cxnSpMkLst>
            <pc:docMk/>
            <pc:sldMk cId="3438165640" sldId="391"/>
            <ac:cxnSpMk id="4" creationId="{B4812B12-576A-6946-A73E-BC430F72C12A}"/>
          </ac:cxnSpMkLst>
        </pc:cxnChg>
        <pc:cxnChg chg="add mod">
          <ac:chgData name="Matthieu De Mari" userId="dfb708c9-d8dc-439f-9a3b-c772bf4a311c" providerId="ADAL" clId="{95DC2182-BA54-4583-9E8E-B21E5C8D4D55}" dt="2023-02-26T07:19:07.424" v="19248"/>
          <ac:cxnSpMkLst>
            <pc:docMk/>
            <pc:sldMk cId="3438165640" sldId="391"/>
            <ac:cxnSpMk id="5" creationId="{1DBD407E-7763-A03E-ED4D-C8271B9766EB}"/>
          </ac:cxnSpMkLst>
        </pc:cxnChg>
        <pc:cxnChg chg="add mod">
          <ac:chgData name="Matthieu De Mari" userId="dfb708c9-d8dc-439f-9a3b-c772bf4a311c" providerId="ADAL" clId="{95DC2182-BA54-4583-9E8E-B21E5C8D4D55}" dt="2023-02-26T07:19:07.424" v="19248"/>
          <ac:cxnSpMkLst>
            <pc:docMk/>
            <pc:sldMk cId="3438165640" sldId="391"/>
            <ac:cxnSpMk id="6" creationId="{C96CE662-DD07-831E-AD74-73E8C04653AF}"/>
          </ac:cxnSpMkLst>
        </pc:cxnChg>
      </pc:sldChg>
      <pc:sldChg chg="addSp delSp modSp add mod ord">
        <pc:chgData name="Matthieu De Mari" userId="dfb708c9-d8dc-439f-9a3b-c772bf4a311c" providerId="ADAL" clId="{95DC2182-BA54-4583-9E8E-B21E5C8D4D55}" dt="2023-02-17T09:22:42.121" v="3052" actId="20577"/>
        <pc:sldMkLst>
          <pc:docMk/>
          <pc:sldMk cId="2064353129" sldId="392"/>
        </pc:sldMkLst>
        <pc:spChg chg="mod">
          <ac:chgData name="Matthieu De Mari" userId="dfb708c9-d8dc-439f-9a3b-c772bf4a311c" providerId="ADAL" clId="{95DC2182-BA54-4583-9E8E-B21E5C8D4D55}" dt="2023-02-17T09:22:42.121" v="3052" actId="20577"/>
          <ac:spMkLst>
            <pc:docMk/>
            <pc:sldMk cId="2064353129" sldId="392"/>
            <ac:spMk id="2" creationId="{3E88DE4A-B9A9-CCDF-2EFA-3BA4C358FAAB}"/>
          </ac:spMkLst>
        </pc:spChg>
        <pc:spChg chg="add mod">
          <ac:chgData name="Matthieu De Mari" userId="dfb708c9-d8dc-439f-9a3b-c772bf4a311c" providerId="ADAL" clId="{95DC2182-BA54-4583-9E8E-B21E5C8D4D55}" dt="2023-02-17T09:11:05.109" v="2019" actId="208"/>
          <ac:spMkLst>
            <pc:docMk/>
            <pc:sldMk cId="2064353129" sldId="392"/>
            <ac:spMk id="3" creationId="{9297C65D-302D-97F3-B9E7-0795EAD68417}"/>
          </ac:spMkLst>
        </pc:spChg>
        <pc:spChg chg="add mod">
          <ac:chgData name="Matthieu De Mari" userId="dfb708c9-d8dc-439f-9a3b-c772bf4a311c" providerId="ADAL" clId="{95DC2182-BA54-4583-9E8E-B21E5C8D4D55}" dt="2023-02-17T09:11:13.425" v="2023" actId="14100"/>
          <ac:spMkLst>
            <pc:docMk/>
            <pc:sldMk cId="2064353129" sldId="392"/>
            <ac:spMk id="4" creationId="{76F7AF6B-B2F9-3EFF-C0AF-2B594EF765FF}"/>
          </ac:spMkLst>
        </pc:spChg>
        <pc:spChg chg="add mod">
          <ac:chgData name="Matthieu De Mari" userId="dfb708c9-d8dc-439f-9a3b-c772bf4a311c" providerId="ADAL" clId="{95DC2182-BA54-4583-9E8E-B21E5C8D4D55}" dt="2023-02-17T09:11:23.789" v="2026" actId="14100"/>
          <ac:spMkLst>
            <pc:docMk/>
            <pc:sldMk cId="2064353129" sldId="392"/>
            <ac:spMk id="5" creationId="{839586BE-A17E-1BF1-BFDE-31813F4B3DA7}"/>
          </ac:spMkLst>
        </pc:spChg>
        <pc:spChg chg="add mod">
          <ac:chgData name="Matthieu De Mari" userId="dfb708c9-d8dc-439f-9a3b-c772bf4a311c" providerId="ADAL" clId="{95DC2182-BA54-4583-9E8E-B21E5C8D4D55}" dt="2023-02-17T09:21:50.102" v="2950" actId="1037"/>
          <ac:spMkLst>
            <pc:docMk/>
            <pc:sldMk cId="2064353129" sldId="392"/>
            <ac:spMk id="6" creationId="{3DFDB98B-84DF-C2AD-F494-6AFEC7D2D6CE}"/>
          </ac:spMkLst>
        </pc:spChg>
        <pc:spChg chg="add del mod">
          <ac:chgData name="Matthieu De Mari" userId="dfb708c9-d8dc-439f-9a3b-c772bf4a311c" providerId="ADAL" clId="{95DC2182-BA54-4583-9E8E-B21E5C8D4D55}" dt="2023-02-17T09:11:43.365" v="2034" actId="478"/>
          <ac:spMkLst>
            <pc:docMk/>
            <pc:sldMk cId="2064353129" sldId="392"/>
            <ac:spMk id="7" creationId="{97AC7B7E-A5DF-2690-98A1-F558BD65B7DE}"/>
          </ac:spMkLst>
        </pc:spChg>
        <pc:spChg chg="add mod">
          <ac:chgData name="Matthieu De Mari" userId="dfb708c9-d8dc-439f-9a3b-c772bf4a311c" providerId="ADAL" clId="{95DC2182-BA54-4583-9E8E-B21E5C8D4D55}" dt="2023-02-17T09:12:02.838" v="2043" actId="208"/>
          <ac:spMkLst>
            <pc:docMk/>
            <pc:sldMk cId="2064353129" sldId="392"/>
            <ac:spMk id="8" creationId="{9CD8EDD4-508D-2592-641D-F07131736022}"/>
          </ac:spMkLst>
        </pc:spChg>
        <pc:spChg chg="add mod">
          <ac:chgData name="Matthieu De Mari" userId="dfb708c9-d8dc-439f-9a3b-c772bf4a311c" providerId="ADAL" clId="{95DC2182-BA54-4583-9E8E-B21E5C8D4D55}" dt="2023-02-17T09:13:33.978" v="2248" actId="207"/>
          <ac:spMkLst>
            <pc:docMk/>
            <pc:sldMk cId="2064353129" sldId="392"/>
            <ac:spMk id="9" creationId="{98455056-4146-112A-F120-BE0214897893}"/>
          </ac:spMkLst>
        </pc:spChg>
        <pc:spChg chg="add mod">
          <ac:chgData name="Matthieu De Mari" userId="dfb708c9-d8dc-439f-9a3b-c772bf4a311c" providerId="ADAL" clId="{95DC2182-BA54-4583-9E8E-B21E5C8D4D55}" dt="2023-02-17T09:14:47.187" v="2274" actId="1076"/>
          <ac:spMkLst>
            <pc:docMk/>
            <pc:sldMk cId="2064353129" sldId="392"/>
            <ac:spMk id="25" creationId="{6C97FE7D-83F3-331E-3DF8-232847CB58B0}"/>
          </ac:spMkLst>
        </pc:spChg>
        <pc:cxnChg chg="add mod">
          <ac:chgData name="Matthieu De Mari" userId="dfb708c9-d8dc-439f-9a3b-c772bf4a311c" providerId="ADAL" clId="{95DC2182-BA54-4583-9E8E-B21E5C8D4D55}" dt="2023-02-17T09:14:29.083" v="2265" actId="14100"/>
          <ac:cxnSpMkLst>
            <pc:docMk/>
            <pc:sldMk cId="2064353129" sldId="392"/>
            <ac:cxnSpMk id="12" creationId="{3D32C3E9-BCF7-21C1-63AF-73D41ED05D73}"/>
          </ac:cxnSpMkLst>
        </pc:cxnChg>
        <pc:cxnChg chg="add mod">
          <ac:chgData name="Matthieu De Mari" userId="dfb708c9-d8dc-439f-9a3b-c772bf4a311c" providerId="ADAL" clId="{95DC2182-BA54-4583-9E8E-B21E5C8D4D55}" dt="2023-02-17T09:14:13.853" v="2257" actId="14100"/>
          <ac:cxnSpMkLst>
            <pc:docMk/>
            <pc:sldMk cId="2064353129" sldId="392"/>
            <ac:cxnSpMk id="13" creationId="{CAD247D5-7FC8-E539-BBF9-553966365A8E}"/>
          </ac:cxnSpMkLst>
        </pc:cxnChg>
        <pc:cxnChg chg="add mod">
          <ac:chgData name="Matthieu De Mari" userId="dfb708c9-d8dc-439f-9a3b-c772bf4a311c" providerId="ADAL" clId="{95DC2182-BA54-4583-9E8E-B21E5C8D4D55}" dt="2023-02-17T09:14:26.278" v="2264" actId="14100"/>
          <ac:cxnSpMkLst>
            <pc:docMk/>
            <pc:sldMk cId="2064353129" sldId="392"/>
            <ac:cxnSpMk id="17" creationId="{08DACFCA-54FF-8B97-ADDE-2E676AE80B9A}"/>
          </ac:cxnSpMkLst>
        </pc:cxnChg>
        <pc:cxnChg chg="add mod">
          <ac:chgData name="Matthieu De Mari" userId="dfb708c9-d8dc-439f-9a3b-c772bf4a311c" providerId="ADAL" clId="{95DC2182-BA54-4583-9E8E-B21E5C8D4D55}" dt="2023-02-17T09:14:22.423" v="2263" actId="14100"/>
          <ac:cxnSpMkLst>
            <pc:docMk/>
            <pc:sldMk cId="2064353129" sldId="392"/>
            <ac:cxnSpMk id="19" creationId="{B762C7FE-569E-526F-8EAC-7FB212EC0703}"/>
          </ac:cxnSpMkLst>
        </pc:cxnChg>
      </pc:sldChg>
      <pc:sldChg chg="addSp delSp modSp add mod">
        <pc:chgData name="Matthieu De Mari" userId="dfb708c9-d8dc-439f-9a3b-c772bf4a311c" providerId="ADAL" clId="{95DC2182-BA54-4583-9E8E-B21E5C8D4D55}" dt="2023-02-23T02:54:05.876" v="9727" actId="20577"/>
        <pc:sldMkLst>
          <pc:docMk/>
          <pc:sldMk cId="3842187934" sldId="393"/>
        </pc:sldMkLst>
        <pc:spChg chg="mod">
          <ac:chgData name="Matthieu De Mari" userId="dfb708c9-d8dc-439f-9a3b-c772bf4a311c" providerId="ADAL" clId="{95DC2182-BA54-4583-9E8E-B21E5C8D4D55}" dt="2023-02-23T02:54:05.876" v="9727" actId="20577"/>
          <ac:spMkLst>
            <pc:docMk/>
            <pc:sldMk cId="3842187934" sldId="393"/>
            <ac:spMk id="2" creationId="{3E88DE4A-B9A9-CCDF-2EFA-3BA4C358FAAB}"/>
          </ac:spMkLst>
        </pc:spChg>
        <pc:spChg chg="del mod">
          <ac:chgData name="Matthieu De Mari" userId="dfb708c9-d8dc-439f-9a3b-c772bf4a311c" providerId="ADAL" clId="{95DC2182-BA54-4583-9E8E-B21E5C8D4D55}" dt="2023-02-17T09:15:55.413" v="2370" actId="478"/>
          <ac:spMkLst>
            <pc:docMk/>
            <pc:sldMk cId="3842187934" sldId="393"/>
            <ac:spMk id="3" creationId="{BCEF9F32-C83F-B6A9-E126-668F25B9100E}"/>
          </ac:spMkLst>
        </pc:spChg>
        <pc:spChg chg="del">
          <ac:chgData name="Matthieu De Mari" userId="dfb708c9-d8dc-439f-9a3b-c772bf4a311c" providerId="ADAL" clId="{95DC2182-BA54-4583-9E8E-B21E5C8D4D55}" dt="2023-02-17T09:15:54.538" v="2368" actId="478"/>
          <ac:spMkLst>
            <pc:docMk/>
            <pc:sldMk cId="3842187934" sldId="393"/>
            <ac:spMk id="5" creationId="{6C7F4F35-B552-E12F-D00F-A5EC521F9B44}"/>
          </ac:spMkLst>
        </pc:spChg>
        <pc:spChg chg="add del mod">
          <ac:chgData name="Matthieu De Mari" userId="dfb708c9-d8dc-439f-9a3b-c772bf4a311c" providerId="ADAL" clId="{95DC2182-BA54-4583-9E8E-B21E5C8D4D55}" dt="2023-02-17T09:15:56.648" v="2371" actId="478"/>
          <ac:spMkLst>
            <pc:docMk/>
            <pc:sldMk cId="3842187934" sldId="393"/>
            <ac:spMk id="6" creationId="{172017A6-24E0-1540-C49A-2A66719AE393}"/>
          </ac:spMkLst>
        </pc:spChg>
        <pc:spChg chg="add mod">
          <ac:chgData name="Matthieu De Mari" userId="dfb708c9-d8dc-439f-9a3b-c772bf4a311c" providerId="ADAL" clId="{95DC2182-BA54-4583-9E8E-B21E5C8D4D55}" dt="2023-02-21T08:55:04.826" v="4561" actId="20577"/>
          <ac:spMkLst>
            <pc:docMk/>
            <pc:sldMk cId="3842187934" sldId="393"/>
            <ac:spMk id="8" creationId="{2F23B49A-721B-DD95-6D4E-073A6A6E4974}"/>
          </ac:spMkLst>
        </pc:spChg>
        <pc:picChg chg="add mod">
          <ac:chgData name="Matthieu De Mari" userId="dfb708c9-d8dc-439f-9a3b-c772bf4a311c" providerId="ADAL" clId="{95DC2182-BA54-4583-9E8E-B21E5C8D4D55}" dt="2023-02-17T09:16:42.595" v="2483" actId="1076"/>
          <ac:picMkLst>
            <pc:docMk/>
            <pc:sldMk cId="3842187934" sldId="393"/>
            <ac:picMk id="10" creationId="{8D66A25C-FAC3-1855-47F0-61A8E7EDBDA1}"/>
          </ac:picMkLst>
        </pc:picChg>
      </pc:sldChg>
      <pc:sldChg chg="addSp delSp modSp add mod">
        <pc:chgData name="Matthieu De Mari" userId="dfb708c9-d8dc-439f-9a3b-c772bf4a311c" providerId="ADAL" clId="{95DC2182-BA54-4583-9E8E-B21E5C8D4D55}" dt="2023-02-21T08:55:11.719" v="4562"/>
        <pc:sldMkLst>
          <pc:docMk/>
          <pc:sldMk cId="781649533" sldId="394"/>
        </pc:sldMkLst>
        <pc:spChg chg="mod">
          <ac:chgData name="Matthieu De Mari" userId="dfb708c9-d8dc-439f-9a3b-c772bf4a311c" providerId="ADAL" clId="{95DC2182-BA54-4583-9E8E-B21E5C8D4D55}" dt="2023-02-17T09:22:27.992" v="3041" actId="20577"/>
          <ac:spMkLst>
            <pc:docMk/>
            <pc:sldMk cId="781649533" sldId="394"/>
            <ac:spMk id="2" creationId="{3E88DE4A-B9A9-CCDF-2EFA-3BA4C358FAAB}"/>
          </ac:spMkLst>
        </pc:spChg>
        <pc:spChg chg="mod">
          <ac:chgData name="Matthieu De Mari" userId="dfb708c9-d8dc-439f-9a3b-c772bf4a311c" providerId="ADAL" clId="{95DC2182-BA54-4583-9E8E-B21E5C8D4D55}" dt="2023-02-21T08:55:11.719" v="4562"/>
          <ac:spMkLst>
            <pc:docMk/>
            <pc:sldMk cId="781649533" sldId="394"/>
            <ac:spMk id="8" creationId="{2F23B49A-721B-DD95-6D4E-073A6A6E4974}"/>
          </ac:spMkLst>
        </pc:spChg>
        <pc:picChg chg="add mod">
          <ac:chgData name="Matthieu De Mari" userId="dfb708c9-d8dc-439f-9a3b-c772bf4a311c" providerId="ADAL" clId="{95DC2182-BA54-4583-9E8E-B21E5C8D4D55}" dt="2023-02-17T09:18:38.581" v="2691" actId="1037"/>
          <ac:picMkLst>
            <pc:docMk/>
            <pc:sldMk cId="781649533" sldId="394"/>
            <ac:picMk id="4" creationId="{524B8573-B927-FC61-5A5C-06A2E553F154}"/>
          </ac:picMkLst>
        </pc:picChg>
        <pc:picChg chg="del">
          <ac:chgData name="Matthieu De Mari" userId="dfb708c9-d8dc-439f-9a3b-c772bf4a311c" providerId="ADAL" clId="{95DC2182-BA54-4583-9E8E-B21E5C8D4D55}" dt="2023-02-17T09:18:15.834" v="2674" actId="478"/>
          <ac:picMkLst>
            <pc:docMk/>
            <pc:sldMk cId="781649533" sldId="394"/>
            <ac:picMk id="10" creationId="{8D66A25C-FAC3-1855-47F0-61A8E7EDBDA1}"/>
          </ac:picMkLst>
        </pc:picChg>
      </pc:sldChg>
      <pc:sldChg chg="addSp delSp modSp add mod modClrScheme chgLayout">
        <pc:chgData name="Matthieu De Mari" userId="dfb708c9-d8dc-439f-9a3b-c772bf4a311c" providerId="ADAL" clId="{95DC2182-BA54-4583-9E8E-B21E5C8D4D55}" dt="2023-02-23T02:54:30.470" v="9741" actId="20577"/>
        <pc:sldMkLst>
          <pc:docMk/>
          <pc:sldMk cId="2316878562" sldId="395"/>
        </pc:sldMkLst>
        <pc:spChg chg="mod ord">
          <ac:chgData name="Matthieu De Mari" userId="dfb708c9-d8dc-439f-9a3b-c772bf4a311c" providerId="ADAL" clId="{95DC2182-BA54-4583-9E8E-B21E5C8D4D55}" dt="2023-02-17T09:22:35.259" v="3044" actId="20577"/>
          <ac:spMkLst>
            <pc:docMk/>
            <pc:sldMk cId="2316878562" sldId="395"/>
            <ac:spMk id="2" creationId="{3E88DE4A-B9A9-CCDF-2EFA-3BA4C358FAAB}"/>
          </ac:spMkLst>
        </pc:spChg>
        <pc:spChg chg="mod ord">
          <ac:chgData name="Matthieu De Mari" userId="dfb708c9-d8dc-439f-9a3b-c772bf4a311c" providerId="ADAL" clId="{95DC2182-BA54-4583-9E8E-B21E5C8D4D55}" dt="2023-02-23T02:54:30.470" v="9741" actId="20577"/>
          <ac:spMkLst>
            <pc:docMk/>
            <pc:sldMk cId="2316878562" sldId="395"/>
            <ac:spMk id="8" creationId="{2F23B49A-721B-DD95-6D4E-073A6A6E4974}"/>
          </ac:spMkLst>
        </pc:spChg>
        <pc:picChg chg="del">
          <ac:chgData name="Matthieu De Mari" userId="dfb708c9-d8dc-439f-9a3b-c772bf4a311c" providerId="ADAL" clId="{95DC2182-BA54-4583-9E8E-B21E5C8D4D55}" dt="2023-02-17T09:18:59.416" v="2694" actId="478"/>
          <ac:picMkLst>
            <pc:docMk/>
            <pc:sldMk cId="2316878562" sldId="395"/>
            <ac:picMk id="4" creationId="{524B8573-B927-FC61-5A5C-06A2E553F154}"/>
          </ac:picMkLst>
        </pc:picChg>
        <pc:picChg chg="add del mod">
          <ac:chgData name="Matthieu De Mari" userId="dfb708c9-d8dc-439f-9a3b-c772bf4a311c" providerId="ADAL" clId="{95DC2182-BA54-4583-9E8E-B21E5C8D4D55}" dt="2023-02-17T09:19:13.883" v="2701" actId="478"/>
          <ac:picMkLst>
            <pc:docMk/>
            <pc:sldMk cId="2316878562" sldId="395"/>
            <ac:picMk id="5" creationId="{4A8911E2-75A0-7BD2-6C4D-DE264552666B}"/>
          </ac:picMkLst>
        </pc:picChg>
        <pc:picChg chg="add mod">
          <ac:chgData name="Matthieu De Mari" userId="dfb708c9-d8dc-439f-9a3b-c772bf4a311c" providerId="ADAL" clId="{95DC2182-BA54-4583-9E8E-B21E5C8D4D55}" dt="2023-02-17T09:20:27.032" v="2853" actId="1036"/>
          <ac:picMkLst>
            <pc:docMk/>
            <pc:sldMk cId="2316878562" sldId="395"/>
            <ac:picMk id="7" creationId="{9D14AB5C-BA99-C7BA-2FE3-DCAF22537151}"/>
          </ac:picMkLst>
        </pc:picChg>
      </pc:sldChg>
      <pc:sldChg chg="addSp delSp modSp new mod">
        <pc:chgData name="Matthieu De Mari" userId="dfb708c9-d8dc-439f-9a3b-c772bf4a311c" providerId="ADAL" clId="{95DC2182-BA54-4583-9E8E-B21E5C8D4D55}" dt="2023-02-26T07:19:06.094" v="19247"/>
        <pc:sldMkLst>
          <pc:docMk/>
          <pc:sldMk cId="1870305378" sldId="396"/>
        </pc:sldMkLst>
        <pc:spChg chg="mod">
          <ac:chgData name="Matthieu De Mari" userId="dfb708c9-d8dc-439f-9a3b-c772bf4a311c" providerId="ADAL" clId="{95DC2182-BA54-4583-9E8E-B21E5C8D4D55}" dt="2023-02-17T09:22:48.286" v="3054"/>
          <ac:spMkLst>
            <pc:docMk/>
            <pc:sldMk cId="1870305378" sldId="396"/>
            <ac:spMk id="2" creationId="{9774CF04-37F8-59A5-D891-341292A57549}"/>
          </ac:spMkLst>
        </pc:spChg>
        <pc:spChg chg="mod">
          <ac:chgData name="Matthieu De Mari" userId="dfb708c9-d8dc-439f-9a3b-c772bf4a311c" providerId="ADAL" clId="{95DC2182-BA54-4583-9E8E-B21E5C8D4D55}" dt="2023-02-23T02:55:50.931" v="9792" actId="20577"/>
          <ac:spMkLst>
            <pc:docMk/>
            <pc:sldMk cId="1870305378" sldId="396"/>
            <ac:spMk id="3" creationId="{4E2EC6DC-296C-84BC-FE39-DB6DC6B7379B}"/>
          </ac:spMkLst>
        </pc:spChg>
        <pc:spChg chg="del">
          <ac:chgData name="Matthieu De Mari" userId="dfb708c9-d8dc-439f-9a3b-c772bf4a311c" providerId="ADAL" clId="{95DC2182-BA54-4583-9E8E-B21E5C8D4D55}" dt="2023-02-17T09:21:19.074" v="2878" actId="478"/>
          <ac:spMkLst>
            <pc:docMk/>
            <pc:sldMk cId="1870305378" sldId="396"/>
            <ac:spMk id="4" creationId="{23CE24C3-5C5B-99BA-FA26-CFFB3E0F75EC}"/>
          </ac:spMkLst>
        </pc:spChg>
        <pc:spChg chg="add del mod">
          <ac:chgData name="Matthieu De Mari" userId="dfb708c9-d8dc-439f-9a3b-c772bf4a311c" providerId="ADAL" clId="{95DC2182-BA54-4583-9E8E-B21E5C8D4D55}" dt="2023-02-17T09:21:30.681" v="2938"/>
          <ac:spMkLst>
            <pc:docMk/>
            <pc:sldMk cId="1870305378" sldId="396"/>
            <ac:spMk id="7" creationId="{504779FB-ECB5-91AB-776A-10DFB1AD3D45}"/>
          </ac:spMkLst>
        </pc:spChg>
        <pc:spChg chg="add del mod">
          <ac:chgData name="Matthieu De Mari" userId="dfb708c9-d8dc-439f-9a3b-c772bf4a311c" providerId="ADAL" clId="{95DC2182-BA54-4583-9E8E-B21E5C8D4D55}" dt="2023-02-26T07:19:06.094" v="19247"/>
          <ac:spMkLst>
            <pc:docMk/>
            <pc:sldMk cId="1870305378" sldId="396"/>
            <ac:spMk id="8" creationId="{AEDDE3E6-3D32-685D-2DA1-692470B89828}"/>
          </ac:spMkLst>
        </pc:spChg>
        <pc:spChg chg="add del mod">
          <ac:chgData name="Matthieu De Mari" userId="dfb708c9-d8dc-439f-9a3b-c772bf4a311c" providerId="ADAL" clId="{95DC2182-BA54-4583-9E8E-B21E5C8D4D55}" dt="2023-02-17T09:21:30.681" v="2938"/>
          <ac:spMkLst>
            <pc:docMk/>
            <pc:sldMk cId="1870305378" sldId="396"/>
            <ac:spMk id="8" creationId="{D0EA8020-B13C-93C0-039A-67DC8B1DD76B}"/>
          </ac:spMkLst>
        </pc:spChg>
        <pc:spChg chg="add del mod">
          <ac:chgData name="Matthieu De Mari" userId="dfb708c9-d8dc-439f-9a3b-c772bf4a311c" providerId="ADAL" clId="{95DC2182-BA54-4583-9E8E-B21E5C8D4D55}" dt="2023-02-17T09:21:30.681" v="2938"/>
          <ac:spMkLst>
            <pc:docMk/>
            <pc:sldMk cId="1870305378" sldId="396"/>
            <ac:spMk id="9" creationId="{1C7FEE87-6B91-1B8F-67EB-DEF2034F2CFE}"/>
          </ac:spMkLst>
        </pc:spChg>
        <pc:picChg chg="add del mod">
          <ac:chgData name="Matthieu De Mari" userId="dfb708c9-d8dc-439f-9a3b-c772bf4a311c" providerId="ADAL" clId="{95DC2182-BA54-4583-9E8E-B21E5C8D4D55}" dt="2023-02-17T09:21:30.681" v="2938"/>
          <ac:picMkLst>
            <pc:docMk/>
            <pc:sldMk cId="1870305378" sldId="396"/>
            <ac:picMk id="5" creationId="{839159B0-F5FA-07D5-8895-567D1D78C569}"/>
          </ac:picMkLst>
        </pc:picChg>
        <pc:picChg chg="add del mod">
          <ac:chgData name="Matthieu De Mari" userId="dfb708c9-d8dc-439f-9a3b-c772bf4a311c" providerId="ADAL" clId="{95DC2182-BA54-4583-9E8E-B21E5C8D4D55}" dt="2023-02-17T09:21:30.681" v="2938"/>
          <ac:picMkLst>
            <pc:docMk/>
            <pc:sldMk cId="1870305378" sldId="396"/>
            <ac:picMk id="6" creationId="{D224991E-CBE0-1797-B284-619B80EE18F2}"/>
          </ac:picMkLst>
        </pc:picChg>
        <pc:picChg chg="add mod">
          <ac:chgData name="Matthieu De Mari" userId="dfb708c9-d8dc-439f-9a3b-c772bf4a311c" providerId="ADAL" clId="{95DC2182-BA54-4583-9E8E-B21E5C8D4D55}" dt="2023-02-17T09:39:01.910" v="4009" actId="1036"/>
          <ac:picMkLst>
            <pc:docMk/>
            <pc:sldMk cId="1870305378" sldId="396"/>
            <ac:picMk id="10" creationId="{7451DDE0-AAF3-330D-A8B5-94DCD7217016}"/>
          </ac:picMkLst>
        </pc:picChg>
        <pc:cxnChg chg="add del mod">
          <ac:chgData name="Matthieu De Mari" userId="dfb708c9-d8dc-439f-9a3b-c772bf4a311c" providerId="ADAL" clId="{95DC2182-BA54-4583-9E8E-B21E5C8D4D55}" dt="2023-02-26T07:19:06.094" v="19247"/>
          <ac:cxnSpMkLst>
            <pc:docMk/>
            <pc:sldMk cId="1870305378" sldId="396"/>
            <ac:cxnSpMk id="4" creationId="{EB865736-7870-9A07-3F6E-250833C8AD68}"/>
          </ac:cxnSpMkLst>
        </pc:cxnChg>
        <pc:cxnChg chg="add del mod">
          <ac:chgData name="Matthieu De Mari" userId="dfb708c9-d8dc-439f-9a3b-c772bf4a311c" providerId="ADAL" clId="{95DC2182-BA54-4583-9E8E-B21E5C8D4D55}" dt="2023-02-26T07:19:06.094" v="19247"/>
          <ac:cxnSpMkLst>
            <pc:docMk/>
            <pc:sldMk cId="1870305378" sldId="396"/>
            <ac:cxnSpMk id="5" creationId="{AD943366-5813-7020-0955-2751150B8B8B}"/>
          </ac:cxnSpMkLst>
        </pc:cxnChg>
        <pc:cxnChg chg="add del mod">
          <ac:chgData name="Matthieu De Mari" userId="dfb708c9-d8dc-439f-9a3b-c772bf4a311c" providerId="ADAL" clId="{95DC2182-BA54-4583-9E8E-B21E5C8D4D55}" dt="2023-02-26T07:19:06.094" v="19247"/>
          <ac:cxnSpMkLst>
            <pc:docMk/>
            <pc:sldMk cId="1870305378" sldId="396"/>
            <ac:cxnSpMk id="6" creationId="{F9A6AF23-DC48-1603-C985-2844EFAF8CA5}"/>
          </ac:cxnSpMkLst>
        </pc:cxnChg>
        <pc:cxnChg chg="add del mod">
          <ac:chgData name="Matthieu De Mari" userId="dfb708c9-d8dc-439f-9a3b-c772bf4a311c" providerId="ADAL" clId="{95DC2182-BA54-4583-9E8E-B21E5C8D4D55}" dt="2023-02-26T07:19:06.094" v="19247"/>
          <ac:cxnSpMkLst>
            <pc:docMk/>
            <pc:sldMk cId="1870305378" sldId="396"/>
            <ac:cxnSpMk id="7" creationId="{BB5A4879-F397-E851-C96D-3D8B9CAF44A9}"/>
          </ac:cxnSpMkLst>
        </pc:cxnChg>
      </pc:sldChg>
      <pc:sldChg chg="addSp delSp modSp add mod">
        <pc:chgData name="Matthieu De Mari" userId="dfb708c9-d8dc-439f-9a3b-c772bf4a311c" providerId="ADAL" clId="{95DC2182-BA54-4583-9E8E-B21E5C8D4D55}" dt="2023-02-23T02:58:02.175" v="9793" actId="20577"/>
        <pc:sldMkLst>
          <pc:docMk/>
          <pc:sldMk cId="1413966137" sldId="397"/>
        </pc:sldMkLst>
        <pc:spChg chg="mod">
          <ac:chgData name="Matthieu De Mari" userId="dfb708c9-d8dc-439f-9a3b-c772bf4a311c" providerId="ADAL" clId="{95DC2182-BA54-4583-9E8E-B21E5C8D4D55}" dt="2023-02-23T02:58:02.175" v="9793" actId="20577"/>
          <ac:spMkLst>
            <pc:docMk/>
            <pc:sldMk cId="1413966137" sldId="397"/>
            <ac:spMk id="3" creationId="{4E2EC6DC-296C-84BC-FE39-DB6DC6B7379B}"/>
          </ac:spMkLst>
        </pc:spChg>
        <pc:spChg chg="add del mod">
          <ac:chgData name="Matthieu De Mari" userId="dfb708c9-d8dc-439f-9a3b-c772bf4a311c" providerId="ADAL" clId="{95DC2182-BA54-4583-9E8E-B21E5C8D4D55}" dt="2023-02-17T09:34:26.735" v="3719" actId="21"/>
          <ac:spMkLst>
            <pc:docMk/>
            <pc:sldMk cId="1413966137" sldId="397"/>
            <ac:spMk id="4" creationId="{2779C85C-B145-607A-FD88-44BE4ADDFDE7}"/>
          </ac:spMkLst>
        </pc:spChg>
        <pc:spChg chg="add del mod">
          <ac:chgData name="Matthieu De Mari" userId="dfb708c9-d8dc-439f-9a3b-c772bf4a311c" providerId="ADAL" clId="{95DC2182-BA54-4583-9E8E-B21E5C8D4D55}" dt="2023-02-17T09:34:33.124" v="3722" actId="478"/>
          <ac:spMkLst>
            <pc:docMk/>
            <pc:sldMk cId="1413966137" sldId="397"/>
            <ac:spMk id="5" creationId="{53EE1042-F601-677B-CE31-4456678DB0D7}"/>
          </ac:spMkLst>
        </pc:spChg>
        <pc:picChg chg="add mod">
          <ac:chgData name="Matthieu De Mari" userId="dfb708c9-d8dc-439f-9a3b-c772bf4a311c" providerId="ADAL" clId="{95DC2182-BA54-4583-9E8E-B21E5C8D4D55}" dt="2023-02-17T09:39:52.227" v="4041"/>
          <ac:picMkLst>
            <pc:docMk/>
            <pc:sldMk cId="1413966137" sldId="397"/>
            <ac:picMk id="6" creationId="{49AD4472-5573-CFF1-EE35-D4FAE1EB60D0}"/>
          </ac:picMkLst>
        </pc:picChg>
        <pc:picChg chg="del">
          <ac:chgData name="Matthieu De Mari" userId="dfb708c9-d8dc-439f-9a3b-c772bf4a311c" providerId="ADAL" clId="{95DC2182-BA54-4583-9E8E-B21E5C8D4D55}" dt="2023-02-17T09:39:51.997" v="4040" actId="478"/>
          <ac:picMkLst>
            <pc:docMk/>
            <pc:sldMk cId="1413966137" sldId="397"/>
            <ac:picMk id="10" creationId="{7451DDE0-AAF3-330D-A8B5-94DCD7217016}"/>
          </ac:picMkLst>
        </pc:picChg>
      </pc:sldChg>
      <pc:sldChg chg="addSp delSp modSp new mod">
        <pc:chgData name="Matthieu De Mari" userId="dfb708c9-d8dc-439f-9a3b-c772bf4a311c" providerId="ADAL" clId="{95DC2182-BA54-4583-9E8E-B21E5C8D4D55}" dt="2023-02-23T02:59:11.897" v="9835" actId="20577"/>
        <pc:sldMkLst>
          <pc:docMk/>
          <pc:sldMk cId="2506346402" sldId="398"/>
        </pc:sldMkLst>
        <pc:spChg chg="mod">
          <ac:chgData name="Matthieu De Mari" userId="dfb708c9-d8dc-439f-9a3b-c772bf4a311c" providerId="ADAL" clId="{95DC2182-BA54-4583-9E8E-B21E5C8D4D55}" dt="2023-02-17T09:27:49.249" v="3405" actId="20577"/>
          <ac:spMkLst>
            <pc:docMk/>
            <pc:sldMk cId="2506346402" sldId="398"/>
            <ac:spMk id="2" creationId="{94DD6207-4F19-3F96-7313-BD1C134EFE2E}"/>
          </ac:spMkLst>
        </pc:spChg>
        <pc:spChg chg="mod">
          <ac:chgData name="Matthieu De Mari" userId="dfb708c9-d8dc-439f-9a3b-c772bf4a311c" providerId="ADAL" clId="{95DC2182-BA54-4583-9E8E-B21E5C8D4D55}" dt="2023-02-23T02:59:11.897" v="9835" actId="20577"/>
          <ac:spMkLst>
            <pc:docMk/>
            <pc:sldMk cId="2506346402" sldId="398"/>
            <ac:spMk id="3" creationId="{AB518D65-2307-AF01-524E-D9D2045AA0A1}"/>
          </ac:spMkLst>
        </pc:spChg>
        <pc:spChg chg="del">
          <ac:chgData name="Matthieu De Mari" userId="dfb708c9-d8dc-439f-9a3b-c772bf4a311c" providerId="ADAL" clId="{95DC2182-BA54-4583-9E8E-B21E5C8D4D55}" dt="2023-02-17T09:29:06.288" v="3543" actId="478"/>
          <ac:spMkLst>
            <pc:docMk/>
            <pc:sldMk cId="2506346402" sldId="398"/>
            <ac:spMk id="4" creationId="{1A10D85D-7D13-2CC8-CB88-BCE9CFFA569F}"/>
          </ac:spMkLst>
        </pc:spChg>
        <pc:picChg chg="add mod">
          <ac:chgData name="Matthieu De Mari" userId="dfb708c9-d8dc-439f-9a3b-c772bf4a311c" providerId="ADAL" clId="{95DC2182-BA54-4583-9E8E-B21E5C8D4D55}" dt="2023-02-17T09:37:06.161" v="3950" actId="1076"/>
          <ac:picMkLst>
            <pc:docMk/>
            <pc:sldMk cId="2506346402" sldId="398"/>
            <ac:picMk id="6" creationId="{3C38EE99-9997-EC4D-6407-E95240AA3E61}"/>
          </ac:picMkLst>
        </pc:picChg>
      </pc:sldChg>
      <pc:sldChg chg="addSp delSp modSp add mod modClrScheme chgLayout">
        <pc:chgData name="Matthieu De Mari" userId="dfb708c9-d8dc-439f-9a3b-c772bf4a311c" providerId="ADAL" clId="{95DC2182-BA54-4583-9E8E-B21E5C8D4D55}" dt="2023-02-17T09:40:50.204" v="4101" actId="20577"/>
        <pc:sldMkLst>
          <pc:docMk/>
          <pc:sldMk cId="1835834167" sldId="399"/>
        </pc:sldMkLst>
        <pc:spChg chg="mod ord">
          <ac:chgData name="Matthieu De Mari" userId="dfb708c9-d8dc-439f-9a3b-c772bf4a311c" providerId="ADAL" clId="{95DC2182-BA54-4583-9E8E-B21E5C8D4D55}" dt="2023-02-17T09:40:50.204" v="4101" actId="20577"/>
          <ac:spMkLst>
            <pc:docMk/>
            <pc:sldMk cId="1835834167" sldId="399"/>
            <ac:spMk id="2" creationId="{94DD6207-4F19-3F96-7313-BD1C134EFE2E}"/>
          </ac:spMkLst>
        </pc:spChg>
        <pc:spChg chg="del mod ord">
          <ac:chgData name="Matthieu De Mari" userId="dfb708c9-d8dc-439f-9a3b-c772bf4a311c" providerId="ADAL" clId="{95DC2182-BA54-4583-9E8E-B21E5C8D4D55}" dt="2023-02-17T09:37:39.991" v="3953" actId="478"/>
          <ac:spMkLst>
            <pc:docMk/>
            <pc:sldMk cId="1835834167" sldId="399"/>
            <ac:spMk id="3" creationId="{AB518D65-2307-AF01-524E-D9D2045AA0A1}"/>
          </ac:spMkLst>
        </pc:spChg>
        <pc:spChg chg="add del mod">
          <ac:chgData name="Matthieu De Mari" userId="dfb708c9-d8dc-439f-9a3b-c772bf4a311c" providerId="ADAL" clId="{95DC2182-BA54-4583-9E8E-B21E5C8D4D55}" dt="2023-02-17T09:37:42.328" v="3954" actId="478"/>
          <ac:spMkLst>
            <pc:docMk/>
            <pc:sldMk cId="1835834167" sldId="399"/>
            <ac:spMk id="5" creationId="{2EF588F6-3A8F-4EB1-4B65-67AF6C4BA090}"/>
          </ac:spMkLst>
        </pc:spChg>
        <pc:picChg chg="add mod">
          <ac:chgData name="Matthieu De Mari" userId="dfb708c9-d8dc-439f-9a3b-c772bf4a311c" providerId="ADAL" clId="{95DC2182-BA54-4583-9E8E-B21E5C8D4D55}" dt="2023-02-17T09:40:32.850" v="4076" actId="1076"/>
          <ac:picMkLst>
            <pc:docMk/>
            <pc:sldMk cId="1835834167" sldId="399"/>
            <ac:picMk id="7" creationId="{1C4103AD-8E3B-E0FC-1FB6-E4CDBAD3EC2B}"/>
          </ac:picMkLst>
        </pc:picChg>
        <pc:picChg chg="add mod">
          <ac:chgData name="Matthieu De Mari" userId="dfb708c9-d8dc-439f-9a3b-c772bf4a311c" providerId="ADAL" clId="{95DC2182-BA54-4583-9E8E-B21E5C8D4D55}" dt="2023-02-17T09:40:41.879" v="4081" actId="1076"/>
          <ac:picMkLst>
            <pc:docMk/>
            <pc:sldMk cId="1835834167" sldId="399"/>
            <ac:picMk id="8" creationId="{EDE5744A-E535-3ECF-6D99-A0009F827CBD}"/>
          </ac:picMkLst>
        </pc:picChg>
      </pc:sldChg>
      <pc:sldChg chg="addSp delSp modSp add mod ord modClrScheme chgLayout">
        <pc:chgData name="Matthieu De Mari" userId="dfb708c9-d8dc-439f-9a3b-c772bf4a311c" providerId="ADAL" clId="{95DC2182-BA54-4583-9E8E-B21E5C8D4D55}" dt="2023-02-23T02:58:40.249" v="9816" actId="20577"/>
        <pc:sldMkLst>
          <pc:docMk/>
          <pc:sldMk cId="4048808033" sldId="400"/>
        </pc:sldMkLst>
        <pc:spChg chg="mod ord">
          <ac:chgData name="Matthieu De Mari" userId="dfb708c9-d8dc-439f-9a3b-c772bf4a311c" providerId="ADAL" clId="{95DC2182-BA54-4583-9E8E-B21E5C8D4D55}" dt="2023-02-23T02:58:40.249" v="9816" actId="20577"/>
          <ac:spMkLst>
            <pc:docMk/>
            <pc:sldMk cId="4048808033" sldId="400"/>
            <ac:spMk id="2" creationId="{94DD6207-4F19-3F96-7313-BD1C134EFE2E}"/>
          </ac:spMkLst>
        </pc:spChg>
        <pc:spChg chg="mod ord">
          <ac:chgData name="Matthieu De Mari" userId="dfb708c9-d8dc-439f-9a3b-c772bf4a311c" providerId="ADAL" clId="{95DC2182-BA54-4583-9E8E-B21E5C8D4D55}" dt="2023-02-17T09:33:59.082" v="3714" actId="20577"/>
          <ac:spMkLst>
            <pc:docMk/>
            <pc:sldMk cId="4048808033" sldId="400"/>
            <ac:spMk id="3" creationId="{AB518D65-2307-AF01-524E-D9D2045AA0A1}"/>
          </ac:spMkLst>
        </pc:spChg>
        <pc:spChg chg="add del mod ord">
          <ac:chgData name="Matthieu De Mari" userId="dfb708c9-d8dc-439f-9a3b-c772bf4a311c" providerId="ADAL" clId="{95DC2182-BA54-4583-9E8E-B21E5C8D4D55}" dt="2023-02-17T09:33:03.485" v="3635" actId="478"/>
          <ac:spMkLst>
            <pc:docMk/>
            <pc:sldMk cId="4048808033" sldId="400"/>
            <ac:spMk id="6" creationId="{DCDED8EC-9D41-1A08-90F3-CA17CFDEADCE}"/>
          </ac:spMkLst>
        </pc:spChg>
        <pc:picChg chg="add del mod">
          <ac:chgData name="Matthieu De Mari" userId="dfb708c9-d8dc-439f-9a3b-c772bf4a311c" providerId="ADAL" clId="{95DC2182-BA54-4583-9E8E-B21E5C8D4D55}" dt="2023-02-17T09:32:51.674" v="3626" actId="478"/>
          <ac:picMkLst>
            <pc:docMk/>
            <pc:sldMk cId="4048808033" sldId="400"/>
            <ac:picMk id="5" creationId="{FCA6C289-05C2-2474-177F-20A8CC36CCD7}"/>
          </ac:picMkLst>
        </pc:picChg>
        <pc:picChg chg="add mod">
          <ac:chgData name="Matthieu De Mari" userId="dfb708c9-d8dc-439f-9a3b-c772bf4a311c" providerId="ADAL" clId="{95DC2182-BA54-4583-9E8E-B21E5C8D4D55}" dt="2023-02-17T09:34:04.797" v="3718" actId="1037"/>
          <ac:picMkLst>
            <pc:docMk/>
            <pc:sldMk cId="4048808033" sldId="400"/>
            <ac:picMk id="8" creationId="{E6F1A226-E903-0EFC-4ABA-2E0CF1D6A25F}"/>
          </ac:picMkLst>
        </pc:picChg>
      </pc:sldChg>
      <pc:sldChg chg="addSp delSp new del mod">
        <pc:chgData name="Matthieu De Mari" userId="dfb708c9-d8dc-439f-9a3b-c772bf4a311c" providerId="ADAL" clId="{95DC2182-BA54-4583-9E8E-B21E5C8D4D55}" dt="2023-02-17T09:43:44.070" v="4143" actId="47"/>
        <pc:sldMkLst>
          <pc:docMk/>
          <pc:sldMk cId="4083174369" sldId="401"/>
        </pc:sldMkLst>
        <pc:picChg chg="add del">
          <ac:chgData name="Matthieu De Mari" userId="dfb708c9-d8dc-439f-9a3b-c772bf4a311c" providerId="ADAL" clId="{95DC2182-BA54-4583-9E8E-B21E5C8D4D55}" dt="2023-02-17T09:43:18.544" v="4133" actId="21"/>
          <ac:picMkLst>
            <pc:docMk/>
            <pc:sldMk cId="4083174369" sldId="401"/>
            <ac:picMk id="5" creationId="{6B24127F-71AC-20FC-7A99-782E04FF8A11}"/>
          </ac:picMkLst>
        </pc:picChg>
      </pc:sldChg>
      <pc:sldChg chg="addSp delSp modSp add mod ord">
        <pc:chgData name="Matthieu De Mari" userId="dfb708c9-d8dc-439f-9a3b-c772bf4a311c" providerId="ADAL" clId="{95DC2182-BA54-4583-9E8E-B21E5C8D4D55}" dt="2023-02-26T07:19:59.779" v="19287" actId="20577"/>
        <pc:sldMkLst>
          <pc:docMk/>
          <pc:sldMk cId="736987387" sldId="402"/>
        </pc:sldMkLst>
        <pc:spChg chg="mod">
          <ac:chgData name="Matthieu De Mari" userId="dfb708c9-d8dc-439f-9a3b-c772bf4a311c" providerId="ADAL" clId="{95DC2182-BA54-4583-9E8E-B21E5C8D4D55}" dt="2023-02-17T09:43:16.206" v="4132" actId="20577"/>
          <ac:spMkLst>
            <pc:docMk/>
            <pc:sldMk cId="736987387" sldId="402"/>
            <ac:spMk id="2" creationId="{94DD6207-4F19-3F96-7313-BD1C134EFE2E}"/>
          </ac:spMkLst>
        </pc:spChg>
        <pc:spChg chg="mod">
          <ac:chgData name="Matthieu De Mari" userId="dfb708c9-d8dc-439f-9a3b-c772bf4a311c" providerId="ADAL" clId="{95DC2182-BA54-4583-9E8E-B21E5C8D4D55}" dt="2023-02-26T07:19:59.779" v="19287" actId="20577"/>
          <ac:spMkLst>
            <pc:docMk/>
            <pc:sldMk cId="736987387" sldId="402"/>
            <ac:spMk id="3" creationId="{AB518D65-2307-AF01-524E-D9D2045AA0A1}"/>
          </ac:spMkLst>
        </pc:spChg>
        <pc:picChg chg="add mod">
          <ac:chgData name="Matthieu De Mari" userId="dfb708c9-d8dc-439f-9a3b-c772bf4a311c" providerId="ADAL" clId="{95DC2182-BA54-4583-9E8E-B21E5C8D4D55}" dt="2023-02-17T09:43:25.643" v="4137" actId="1076"/>
          <ac:picMkLst>
            <pc:docMk/>
            <pc:sldMk cId="736987387" sldId="402"/>
            <ac:picMk id="4" creationId="{6CE3554C-9D2F-5BC5-3C72-5D7A74A0CCAA}"/>
          </ac:picMkLst>
        </pc:picChg>
        <pc:picChg chg="del">
          <ac:chgData name="Matthieu De Mari" userId="dfb708c9-d8dc-439f-9a3b-c772bf4a311c" providerId="ADAL" clId="{95DC2182-BA54-4583-9E8E-B21E5C8D4D55}" dt="2023-02-17T09:43:11.549" v="4130" actId="478"/>
          <ac:picMkLst>
            <pc:docMk/>
            <pc:sldMk cId="736987387" sldId="402"/>
            <ac:picMk id="6" creationId="{3C38EE99-9997-EC4D-6407-E95240AA3E61}"/>
          </ac:picMkLst>
        </pc:picChg>
      </pc:sldChg>
      <pc:sldChg chg="addSp delSp modSp add mod ord">
        <pc:chgData name="Matthieu De Mari" userId="dfb708c9-d8dc-439f-9a3b-c772bf4a311c" providerId="ADAL" clId="{95DC2182-BA54-4583-9E8E-B21E5C8D4D55}" dt="2023-02-23T03:00:12.707" v="9872" actId="20577"/>
        <pc:sldMkLst>
          <pc:docMk/>
          <pc:sldMk cId="105113267" sldId="403"/>
        </pc:sldMkLst>
        <pc:spChg chg="mod">
          <ac:chgData name="Matthieu De Mari" userId="dfb708c9-d8dc-439f-9a3b-c772bf4a311c" providerId="ADAL" clId="{95DC2182-BA54-4583-9E8E-B21E5C8D4D55}" dt="2023-02-23T03:00:12.707" v="9872" actId="20577"/>
          <ac:spMkLst>
            <pc:docMk/>
            <pc:sldMk cId="105113267" sldId="403"/>
            <ac:spMk id="8" creationId="{2F23B49A-721B-DD95-6D4E-073A6A6E4974}"/>
          </ac:spMkLst>
        </pc:spChg>
        <pc:picChg chg="add mod">
          <ac:chgData name="Matthieu De Mari" userId="dfb708c9-d8dc-439f-9a3b-c772bf4a311c" providerId="ADAL" clId="{95DC2182-BA54-4583-9E8E-B21E5C8D4D55}" dt="2023-02-17T09:51:45.663" v="4186" actId="1076"/>
          <ac:picMkLst>
            <pc:docMk/>
            <pc:sldMk cId="105113267" sldId="403"/>
            <ac:picMk id="4" creationId="{6DA78C32-4560-BEDA-2ECA-82D686C4FB72}"/>
          </ac:picMkLst>
        </pc:picChg>
        <pc:picChg chg="del">
          <ac:chgData name="Matthieu De Mari" userId="dfb708c9-d8dc-439f-9a3b-c772bf4a311c" providerId="ADAL" clId="{95DC2182-BA54-4583-9E8E-B21E5C8D4D55}" dt="2023-02-17T09:51:42.553" v="4184" actId="478"/>
          <ac:picMkLst>
            <pc:docMk/>
            <pc:sldMk cId="105113267" sldId="403"/>
            <ac:picMk id="7" creationId="{9D14AB5C-BA99-C7BA-2FE3-DCAF22537151}"/>
          </ac:picMkLst>
        </pc:picChg>
      </pc:sldChg>
      <pc:sldChg chg="modSp new del mod">
        <pc:chgData name="Matthieu De Mari" userId="dfb708c9-d8dc-439f-9a3b-c772bf4a311c" providerId="ADAL" clId="{95DC2182-BA54-4583-9E8E-B21E5C8D4D55}" dt="2023-02-21T10:03:31.963" v="5683" actId="2696"/>
        <pc:sldMkLst>
          <pc:docMk/>
          <pc:sldMk cId="955831919" sldId="404"/>
        </pc:sldMkLst>
        <pc:spChg chg="mod">
          <ac:chgData name="Matthieu De Mari" userId="dfb708c9-d8dc-439f-9a3b-c772bf4a311c" providerId="ADAL" clId="{95DC2182-BA54-4583-9E8E-B21E5C8D4D55}" dt="2023-02-21T08:56:14.509" v="4627" actId="20577"/>
          <ac:spMkLst>
            <pc:docMk/>
            <pc:sldMk cId="955831919" sldId="404"/>
            <ac:spMk id="2" creationId="{B7F2B696-BAB3-3B95-364A-DA9C343AFF9C}"/>
          </ac:spMkLst>
        </pc:spChg>
        <pc:spChg chg="mod">
          <ac:chgData name="Matthieu De Mari" userId="dfb708c9-d8dc-439f-9a3b-c772bf4a311c" providerId="ADAL" clId="{95DC2182-BA54-4583-9E8E-B21E5C8D4D55}" dt="2023-02-21T09:57:56.378" v="4894" actId="20577"/>
          <ac:spMkLst>
            <pc:docMk/>
            <pc:sldMk cId="955831919" sldId="404"/>
            <ac:spMk id="3" creationId="{3F321E73-C55F-1D84-B04E-3A310D33B527}"/>
          </ac:spMkLst>
        </pc:spChg>
      </pc:sldChg>
      <pc:sldChg chg="modSp add mod ord">
        <pc:chgData name="Matthieu De Mari" userId="dfb708c9-d8dc-439f-9a3b-c772bf4a311c" providerId="ADAL" clId="{95DC2182-BA54-4583-9E8E-B21E5C8D4D55}" dt="2023-02-26T07:35:56.470" v="19349" actId="20577"/>
        <pc:sldMkLst>
          <pc:docMk/>
          <pc:sldMk cId="1663617131" sldId="404"/>
        </pc:sldMkLst>
        <pc:spChg chg="mod">
          <ac:chgData name="Matthieu De Mari" userId="dfb708c9-d8dc-439f-9a3b-c772bf4a311c" providerId="ADAL" clId="{95DC2182-BA54-4583-9E8E-B21E5C8D4D55}" dt="2023-02-21T10:26:07.124" v="6856" actId="20577"/>
          <ac:spMkLst>
            <pc:docMk/>
            <pc:sldMk cId="1663617131" sldId="404"/>
            <ac:spMk id="2" creationId="{B7F2B696-BAB3-3B95-364A-DA9C343AFF9C}"/>
          </ac:spMkLst>
        </pc:spChg>
        <pc:spChg chg="mod">
          <ac:chgData name="Matthieu De Mari" userId="dfb708c9-d8dc-439f-9a3b-c772bf4a311c" providerId="ADAL" clId="{95DC2182-BA54-4583-9E8E-B21E5C8D4D55}" dt="2023-02-26T07:35:56.470" v="19349" actId="20577"/>
          <ac:spMkLst>
            <pc:docMk/>
            <pc:sldMk cId="1663617131" sldId="404"/>
            <ac:spMk id="3" creationId="{3F321E73-C55F-1D84-B04E-3A310D33B527}"/>
          </ac:spMkLst>
        </pc:spChg>
      </pc:sldChg>
      <pc:sldChg chg="modSp new mod ord">
        <pc:chgData name="Matthieu De Mari" userId="dfb708c9-d8dc-439f-9a3b-c772bf4a311c" providerId="ADAL" clId="{95DC2182-BA54-4583-9E8E-B21E5C8D4D55}" dt="2023-02-23T03:01:30.211" v="9898" actId="20577"/>
        <pc:sldMkLst>
          <pc:docMk/>
          <pc:sldMk cId="2755235485" sldId="405"/>
        </pc:sldMkLst>
        <pc:spChg chg="mod">
          <ac:chgData name="Matthieu De Mari" userId="dfb708c9-d8dc-439f-9a3b-c772bf4a311c" providerId="ADAL" clId="{95DC2182-BA54-4583-9E8E-B21E5C8D4D55}" dt="2023-02-21T10:02:33.428" v="5431" actId="20577"/>
          <ac:spMkLst>
            <pc:docMk/>
            <pc:sldMk cId="2755235485" sldId="405"/>
            <ac:spMk id="2" creationId="{9CA6C7F7-455A-5071-9414-BB2585FCB219}"/>
          </ac:spMkLst>
        </pc:spChg>
        <pc:spChg chg="mod">
          <ac:chgData name="Matthieu De Mari" userId="dfb708c9-d8dc-439f-9a3b-c772bf4a311c" providerId="ADAL" clId="{95DC2182-BA54-4583-9E8E-B21E5C8D4D55}" dt="2023-02-23T03:01:30.211" v="9898" actId="20577"/>
          <ac:spMkLst>
            <pc:docMk/>
            <pc:sldMk cId="2755235485" sldId="405"/>
            <ac:spMk id="3" creationId="{8219CB9E-DBF6-2419-238F-8192CB59ADA5}"/>
          </ac:spMkLst>
        </pc:spChg>
      </pc:sldChg>
      <pc:sldChg chg="modSp new mod">
        <pc:chgData name="Matthieu De Mari" userId="dfb708c9-d8dc-439f-9a3b-c772bf4a311c" providerId="ADAL" clId="{95DC2182-BA54-4583-9E8E-B21E5C8D4D55}" dt="2023-02-23T03:03:41.570" v="9949" actId="20577"/>
        <pc:sldMkLst>
          <pc:docMk/>
          <pc:sldMk cId="2781272903" sldId="406"/>
        </pc:sldMkLst>
        <pc:spChg chg="mod">
          <ac:chgData name="Matthieu De Mari" userId="dfb708c9-d8dc-439f-9a3b-c772bf4a311c" providerId="ADAL" clId="{95DC2182-BA54-4583-9E8E-B21E5C8D4D55}" dt="2023-02-21T10:37:43.657" v="7735" actId="20577"/>
          <ac:spMkLst>
            <pc:docMk/>
            <pc:sldMk cId="2781272903" sldId="406"/>
            <ac:spMk id="2" creationId="{F06C768D-0ADB-471D-2241-6FFD5D4B8E56}"/>
          </ac:spMkLst>
        </pc:spChg>
        <pc:spChg chg="mod">
          <ac:chgData name="Matthieu De Mari" userId="dfb708c9-d8dc-439f-9a3b-c772bf4a311c" providerId="ADAL" clId="{95DC2182-BA54-4583-9E8E-B21E5C8D4D55}" dt="2023-02-23T03:03:41.570" v="9949" actId="20577"/>
          <ac:spMkLst>
            <pc:docMk/>
            <pc:sldMk cId="2781272903" sldId="406"/>
            <ac:spMk id="3" creationId="{4A0AE32E-486E-5D7D-8C79-C7083EAF2382}"/>
          </ac:spMkLst>
        </pc:spChg>
      </pc:sldChg>
      <pc:sldChg chg="addSp modSp new mod ord modClrScheme chgLayout">
        <pc:chgData name="Matthieu De Mari" userId="dfb708c9-d8dc-439f-9a3b-c772bf4a311c" providerId="ADAL" clId="{95DC2182-BA54-4583-9E8E-B21E5C8D4D55}" dt="2023-02-26T08:51:59.487" v="25507"/>
        <pc:sldMkLst>
          <pc:docMk/>
          <pc:sldMk cId="3425780644" sldId="407"/>
        </pc:sldMkLst>
        <pc:spChg chg="mod ord">
          <ac:chgData name="Matthieu De Mari" userId="dfb708c9-d8dc-439f-9a3b-c772bf4a311c" providerId="ADAL" clId="{95DC2182-BA54-4583-9E8E-B21E5C8D4D55}" dt="2023-02-23T06:15:24.448" v="11762" actId="700"/>
          <ac:spMkLst>
            <pc:docMk/>
            <pc:sldMk cId="3425780644" sldId="407"/>
            <ac:spMk id="2" creationId="{837744AD-8C96-9D7F-5FF3-DFA6E36E9AD6}"/>
          </ac:spMkLst>
        </pc:spChg>
        <pc:spChg chg="mod ord">
          <ac:chgData name="Matthieu De Mari" userId="dfb708c9-d8dc-439f-9a3b-c772bf4a311c" providerId="ADAL" clId="{95DC2182-BA54-4583-9E8E-B21E5C8D4D55}" dt="2023-02-23T06:17:12.081" v="11805" actId="113"/>
          <ac:spMkLst>
            <pc:docMk/>
            <pc:sldMk cId="3425780644" sldId="407"/>
            <ac:spMk id="3" creationId="{C27E85C4-C37D-BCBC-37B4-67BAAE68237E}"/>
          </ac:spMkLst>
        </pc:spChg>
        <pc:spChg chg="add mod ord">
          <ac:chgData name="Matthieu De Mari" userId="dfb708c9-d8dc-439f-9a3b-c772bf4a311c" providerId="ADAL" clId="{95DC2182-BA54-4583-9E8E-B21E5C8D4D55}" dt="2023-02-23T06:17:36.966" v="11825" actId="20577"/>
          <ac:spMkLst>
            <pc:docMk/>
            <pc:sldMk cId="3425780644" sldId="407"/>
            <ac:spMk id="4" creationId="{442E30AE-BB50-8C37-93E8-C2BA482A10BD}"/>
          </ac:spMkLst>
        </pc:spChg>
      </pc:sldChg>
      <pc:sldChg chg="modSp new del mod ord">
        <pc:chgData name="Matthieu De Mari" userId="dfb708c9-d8dc-439f-9a3b-c772bf4a311c" providerId="ADAL" clId="{95DC2182-BA54-4583-9E8E-B21E5C8D4D55}" dt="2023-02-17T09:58:52.785" v="4408" actId="2696"/>
        <pc:sldMkLst>
          <pc:docMk/>
          <pc:sldMk cId="720065278" sldId="408"/>
        </pc:sldMkLst>
        <pc:spChg chg="mod">
          <ac:chgData name="Matthieu De Mari" userId="dfb708c9-d8dc-439f-9a3b-c772bf4a311c" providerId="ADAL" clId="{95DC2182-BA54-4583-9E8E-B21E5C8D4D55}" dt="2023-02-17T09:58:30.910" v="4402" actId="27636"/>
          <ac:spMkLst>
            <pc:docMk/>
            <pc:sldMk cId="720065278" sldId="408"/>
            <ac:spMk id="3" creationId="{A5B88264-BB37-CFC8-0955-0927A7B14073}"/>
          </ac:spMkLst>
        </pc:spChg>
      </pc:sldChg>
      <pc:sldChg chg="modSp add mod">
        <pc:chgData name="Matthieu De Mari" userId="dfb708c9-d8dc-439f-9a3b-c772bf4a311c" providerId="ADAL" clId="{95DC2182-BA54-4583-9E8E-B21E5C8D4D55}" dt="2023-02-23T06:53:08.162" v="14364"/>
        <pc:sldMkLst>
          <pc:docMk/>
          <pc:sldMk cId="1300324164" sldId="408"/>
        </pc:sldMkLst>
        <pc:spChg chg="mod">
          <ac:chgData name="Matthieu De Mari" userId="dfb708c9-d8dc-439f-9a3b-c772bf4a311c" providerId="ADAL" clId="{95DC2182-BA54-4583-9E8E-B21E5C8D4D55}" dt="2023-02-23T06:33:09.391" v="13401" actId="20577"/>
          <ac:spMkLst>
            <pc:docMk/>
            <pc:sldMk cId="1300324164" sldId="408"/>
            <ac:spMk id="2" creationId="{43731975-EEDC-002B-3E07-DF70C3847D74}"/>
          </ac:spMkLst>
        </pc:spChg>
        <pc:spChg chg="mod">
          <ac:chgData name="Matthieu De Mari" userId="dfb708c9-d8dc-439f-9a3b-c772bf4a311c" providerId="ADAL" clId="{95DC2182-BA54-4583-9E8E-B21E5C8D4D55}" dt="2023-02-23T06:53:08.162" v="14364"/>
          <ac:spMkLst>
            <pc:docMk/>
            <pc:sldMk cId="1300324164" sldId="408"/>
            <ac:spMk id="3" creationId="{A5B88264-BB37-CFC8-0955-0927A7B14073}"/>
          </ac:spMkLst>
        </pc:spChg>
      </pc:sldChg>
      <pc:sldChg chg="modSp new del mod">
        <pc:chgData name="Matthieu De Mari" userId="dfb708c9-d8dc-439f-9a3b-c772bf4a311c" providerId="ADAL" clId="{95DC2182-BA54-4583-9E8E-B21E5C8D4D55}" dt="2023-02-26T08:25:23.381" v="22856" actId="47"/>
        <pc:sldMkLst>
          <pc:docMk/>
          <pc:sldMk cId="2990823243" sldId="409"/>
        </pc:sldMkLst>
        <pc:spChg chg="mod">
          <ac:chgData name="Matthieu De Mari" userId="dfb708c9-d8dc-439f-9a3b-c772bf4a311c" providerId="ADAL" clId="{95DC2182-BA54-4583-9E8E-B21E5C8D4D55}" dt="2023-02-23T11:59:19.738" v="19230" actId="20577"/>
          <ac:spMkLst>
            <pc:docMk/>
            <pc:sldMk cId="2990823243" sldId="409"/>
            <ac:spMk id="2" creationId="{DB8F16C0-7233-7F02-7699-2F5FE02AF4BA}"/>
          </ac:spMkLst>
        </pc:spChg>
        <pc:spChg chg="mod">
          <ac:chgData name="Matthieu De Mari" userId="dfb708c9-d8dc-439f-9a3b-c772bf4a311c" providerId="ADAL" clId="{95DC2182-BA54-4583-9E8E-B21E5C8D4D55}" dt="2023-02-17T10:03:46.619" v="4426" actId="27636"/>
          <ac:spMkLst>
            <pc:docMk/>
            <pc:sldMk cId="2990823243" sldId="409"/>
            <ac:spMk id="3" creationId="{E0479E00-C19D-445B-DEDB-5B4425B6F46F}"/>
          </ac:spMkLst>
        </pc:spChg>
      </pc:sldChg>
      <pc:sldChg chg="modSp new mod ord">
        <pc:chgData name="Matthieu De Mari" userId="dfb708c9-d8dc-439f-9a3b-c772bf4a311c" providerId="ADAL" clId="{95DC2182-BA54-4583-9E8E-B21E5C8D4D55}" dt="2023-02-26T07:38:17.095" v="19376" actId="113"/>
        <pc:sldMkLst>
          <pc:docMk/>
          <pc:sldMk cId="3793163593" sldId="410"/>
        </pc:sldMkLst>
        <pc:spChg chg="mod">
          <ac:chgData name="Matthieu De Mari" userId="dfb708c9-d8dc-439f-9a3b-c772bf4a311c" providerId="ADAL" clId="{95DC2182-BA54-4583-9E8E-B21E5C8D4D55}" dt="2023-02-23T11:18:22.591" v="17255" actId="20577"/>
          <ac:spMkLst>
            <pc:docMk/>
            <pc:sldMk cId="3793163593" sldId="410"/>
            <ac:spMk id="2" creationId="{DE0BD002-02FC-2A00-D5DF-089062C933D0}"/>
          </ac:spMkLst>
        </pc:spChg>
        <pc:spChg chg="mod">
          <ac:chgData name="Matthieu De Mari" userId="dfb708c9-d8dc-439f-9a3b-c772bf4a311c" providerId="ADAL" clId="{95DC2182-BA54-4583-9E8E-B21E5C8D4D55}" dt="2023-02-26T07:38:17.095" v="19376" actId="113"/>
          <ac:spMkLst>
            <pc:docMk/>
            <pc:sldMk cId="3793163593" sldId="410"/>
            <ac:spMk id="3" creationId="{0BFEBEC1-D1F9-4A6E-CECC-2236C4B55397}"/>
          </ac:spMkLst>
        </pc:spChg>
      </pc:sldChg>
      <pc:sldChg chg="modSp new del mod">
        <pc:chgData name="Matthieu De Mari" userId="dfb708c9-d8dc-439f-9a3b-c772bf4a311c" providerId="ADAL" clId="{95DC2182-BA54-4583-9E8E-B21E5C8D4D55}" dt="2023-02-21T10:36:46.337" v="7652" actId="47"/>
        <pc:sldMkLst>
          <pc:docMk/>
          <pc:sldMk cId="1374902952" sldId="411"/>
        </pc:sldMkLst>
        <pc:spChg chg="mod">
          <ac:chgData name="Matthieu De Mari" userId="dfb708c9-d8dc-439f-9a3b-c772bf4a311c" providerId="ADAL" clId="{95DC2182-BA54-4583-9E8E-B21E5C8D4D55}" dt="2023-02-21T10:16:02.455" v="6591" actId="27636"/>
          <ac:spMkLst>
            <pc:docMk/>
            <pc:sldMk cId="1374902952" sldId="411"/>
            <ac:spMk id="3" creationId="{DF577980-1E53-C501-BE58-C1F28A11F86A}"/>
          </ac:spMkLst>
        </pc:spChg>
      </pc:sldChg>
      <pc:sldChg chg="new del">
        <pc:chgData name="Matthieu De Mari" userId="dfb708c9-d8dc-439f-9a3b-c772bf4a311c" providerId="ADAL" clId="{95DC2182-BA54-4583-9E8E-B21E5C8D4D55}" dt="2023-02-17T09:59:05.481" v="4413" actId="47"/>
        <pc:sldMkLst>
          <pc:docMk/>
          <pc:sldMk cId="1249392804" sldId="412"/>
        </pc:sldMkLst>
      </pc:sldChg>
      <pc:sldChg chg="new del">
        <pc:chgData name="Matthieu De Mari" userId="dfb708c9-d8dc-439f-9a3b-c772bf4a311c" providerId="ADAL" clId="{95DC2182-BA54-4583-9E8E-B21E5C8D4D55}" dt="2023-02-21T10:36:26.763" v="7648" actId="47"/>
        <pc:sldMkLst>
          <pc:docMk/>
          <pc:sldMk cId="3553139110" sldId="412"/>
        </pc:sldMkLst>
      </pc:sldChg>
      <pc:sldChg chg="modSp add mod">
        <pc:chgData name="Matthieu De Mari" userId="dfb708c9-d8dc-439f-9a3b-c772bf4a311c" providerId="ADAL" clId="{95DC2182-BA54-4583-9E8E-B21E5C8D4D55}" dt="2023-02-23T06:51:59.350" v="14354" actId="20577"/>
        <pc:sldMkLst>
          <pc:docMk/>
          <pc:sldMk cId="1165688587" sldId="571"/>
        </pc:sldMkLst>
        <pc:spChg chg="mod">
          <ac:chgData name="Matthieu De Mari" userId="dfb708c9-d8dc-439f-9a3b-c772bf4a311c" providerId="ADAL" clId="{95DC2182-BA54-4583-9E8E-B21E5C8D4D55}" dt="2023-02-23T06:51:59.350" v="14354" actId="20577"/>
          <ac:spMkLst>
            <pc:docMk/>
            <pc:sldMk cId="1165688587" sldId="571"/>
            <ac:spMk id="3" creationId="{E475B357-0886-EDDA-5F55-77F580FB4D9B}"/>
          </ac:spMkLst>
        </pc:spChg>
      </pc:sldChg>
      <pc:sldChg chg="modSp add del mod">
        <pc:chgData name="Matthieu De Mari" userId="dfb708c9-d8dc-439f-9a3b-c772bf4a311c" providerId="ADAL" clId="{95DC2182-BA54-4583-9E8E-B21E5C8D4D55}" dt="2023-02-21T09:56:31.484" v="4852" actId="47"/>
        <pc:sldMkLst>
          <pc:docMk/>
          <pc:sldMk cId="2791256840" sldId="572"/>
        </pc:sldMkLst>
        <pc:spChg chg="mod">
          <ac:chgData name="Matthieu De Mari" userId="dfb708c9-d8dc-439f-9a3b-c772bf4a311c" providerId="ADAL" clId="{95DC2182-BA54-4583-9E8E-B21E5C8D4D55}" dt="2023-02-21T08:59:36.308" v="4773" actId="11"/>
          <ac:spMkLst>
            <pc:docMk/>
            <pc:sldMk cId="2791256840" sldId="572"/>
            <ac:spMk id="3" creationId="{3F321E73-C55F-1D84-B04E-3A310D33B527}"/>
          </ac:spMkLst>
        </pc:spChg>
      </pc:sldChg>
      <pc:sldChg chg="add del">
        <pc:chgData name="Matthieu De Mari" userId="dfb708c9-d8dc-439f-9a3b-c772bf4a311c" providerId="ADAL" clId="{95DC2182-BA54-4583-9E8E-B21E5C8D4D55}" dt="2023-02-21T09:58:08.296" v="4895" actId="47"/>
        <pc:sldMkLst>
          <pc:docMk/>
          <pc:sldMk cId="2218721771" sldId="573"/>
        </pc:sldMkLst>
      </pc:sldChg>
      <pc:sldChg chg="modSp add del mod ord">
        <pc:chgData name="Matthieu De Mari" userId="dfb708c9-d8dc-439f-9a3b-c772bf4a311c" providerId="ADAL" clId="{95DC2182-BA54-4583-9E8E-B21E5C8D4D55}" dt="2023-02-21T10:03:31.963" v="5683" actId="2696"/>
        <pc:sldMkLst>
          <pc:docMk/>
          <pc:sldMk cId="1165490893" sldId="574"/>
        </pc:sldMkLst>
        <pc:spChg chg="mod">
          <ac:chgData name="Matthieu De Mari" userId="dfb708c9-d8dc-439f-9a3b-c772bf4a311c" providerId="ADAL" clId="{95DC2182-BA54-4583-9E8E-B21E5C8D4D55}" dt="2023-02-21T09:57:45.984" v="4881" actId="5793"/>
          <ac:spMkLst>
            <pc:docMk/>
            <pc:sldMk cId="1165490893" sldId="574"/>
            <ac:spMk id="3" creationId="{3F321E73-C55F-1D84-B04E-3A310D33B527}"/>
          </ac:spMkLst>
        </pc:spChg>
      </pc:sldChg>
      <pc:sldChg chg="modSp add mod ord">
        <pc:chgData name="Matthieu De Mari" userId="dfb708c9-d8dc-439f-9a3b-c772bf4a311c" providerId="ADAL" clId="{95DC2182-BA54-4583-9E8E-B21E5C8D4D55}" dt="2023-02-26T07:36:09.332" v="19354" actId="20577"/>
        <pc:sldMkLst>
          <pc:docMk/>
          <pc:sldMk cId="3078664734" sldId="574"/>
        </pc:sldMkLst>
        <pc:spChg chg="mod">
          <ac:chgData name="Matthieu De Mari" userId="dfb708c9-d8dc-439f-9a3b-c772bf4a311c" providerId="ADAL" clId="{95DC2182-BA54-4583-9E8E-B21E5C8D4D55}" dt="2023-02-21T10:26:00.171" v="6850" actId="20577"/>
          <ac:spMkLst>
            <pc:docMk/>
            <pc:sldMk cId="3078664734" sldId="574"/>
            <ac:spMk id="2" creationId="{B7F2B696-BAB3-3B95-364A-DA9C343AFF9C}"/>
          </ac:spMkLst>
        </pc:spChg>
        <pc:spChg chg="mod">
          <ac:chgData name="Matthieu De Mari" userId="dfb708c9-d8dc-439f-9a3b-c772bf4a311c" providerId="ADAL" clId="{95DC2182-BA54-4583-9E8E-B21E5C8D4D55}" dt="2023-02-26T07:36:09.332" v="19354" actId="20577"/>
          <ac:spMkLst>
            <pc:docMk/>
            <pc:sldMk cId="3078664734" sldId="574"/>
            <ac:spMk id="3" creationId="{3F321E73-C55F-1D84-B04E-3A310D33B527}"/>
          </ac:spMkLst>
        </pc:spChg>
      </pc:sldChg>
      <pc:sldChg chg="modSp new del mod">
        <pc:chgData name="Matthieu De Mari" userId="dfb708c9-d8dc-439f-9a3b-c772bf4a311c" providerId="ADAL" clId="{95DC2182-BA54-4583-9E8E-B21E5C8D4D55}" dt="2023-02-21T09:56:32.308" v="4853" actId="47"/>
        <pc:sldMkLst>
          <pc:docMk/>
          <pc:sldMk cId="937325559" sldId="575"/>
        </pc:sldMkLst>
        <pc:spChg chg="mod">
          <ac:chgData name="Matthieu De Mari" userId="dfb708c9-d8dc-439f-9a3b-c772bf4a311c" providerId="ADAL" clId="{95DC2182-BA54-4583-9E8E-B21E5C8D4D55}" dt="2023-02-21T09:00:52.588" v="4826" actId="20577"/>
          <ac:spMkLst>
            <pc:docMk/>
            <pc:sldMk cId="937325559" sldId="575"/>
            <ac:spMk id="2" creationId="{CA287CDA-54EF-F7BE-18C0-6B718843B1FD}"/>
          </ac:spMkLst>
        </pc:spChg>
      </pc:sldChg>
      <pc:sldChg chg="modSp add mod">
        <pc:chgData name="Matthieu De Mari" userId="dfb708c9-d8dc-439f-9a3b-c772bf4a311c" providerId="ADAL" clId="{95DC2182-BA54-4583-9E8E-B21E5C8D4D55}" dt="2023-02-23T03:01:12.697" v="9892" actId="20577"/>
        <pc:sldMkLst>
          <pc:docMk/>
          <pc:sldMk cId="3542276236" sldId="575"/>
        </pc:sldMkLst>
        <pc:spChg chg="mod">
          <ac:chgData name="Matthieu De Mari" userId="dfb708c9-d8dc-439f-9a3b-c772bf4a311c" providerId="ADAL" clId="{95DC2182-BA54-4583-9E8E-B21E5C8D4D55}" dt="2023-02-23T03:01:12.697" v="9892" actId="20577"/>
          <ac:spMkLst>
            <pc:docMk/>
            <pc:sldMk cId="3542276236" sldId="575"/>
            <ac:spMk id="3" creationId="{3F321E73-C55F-1D84-B04E-3A310D33B527}"/>
          </ac:spMkLst>
        </pc:spChg>
      </pc:sldChg>
      <pc:sldChg chg="modSp new mod ord">
        <pc:chgData name="Matthieu De Mari" userId="dfb708c9-d8dc-439f-9a3b-c772bf4a311c" providerId="ADAL" clId="{95DC2182-BA54-4583-9E8E-B21E5C8D4D55}" dt="2023-02-23T03:02:15.773" v="9930"/>
        <pc:sldMkLst>
          <pc:docMk/>
          <pc:sldMk cId="1343460073" sldId="576"/>
        </pc:sldMkLst>
        <pc:spChg chg="mod">
          <ac:chgData name="Matthieu De Mari" userId="dfb708c9-d8dc-439f-9a3b-c772bf4a311c" providerId="ADAL" clId="{95DC2182-BA54-4583-9E8E-B21E5C8D4D55}" dt="2023-02-21T10:05:52.187" v="5811"/>
          <ac:spMkLst>
            <pc:docMk/>
            <pc:sldMk cId="1343460073" sldId="576"/>
            <ac:spMk id="2" creationId="{53C1FADA-A607-AC57-2747-033B87B9B376}"/>
          </ac:spMkLst>
        </pc:spChg>
        <pc:spChg chg="mod">
          <ac:chgData name="Matthieu De Mari" userId="dfb708c9-d8dc-439f-9a3b-c772bf4a311c" providerId="ADAL" clId="{95DC2182-BA54-4583-9E8E-B21E5C8D4D55}" dt="2023-02-23T03:02:15.773" v="9930"/>
          <ac:spMkLst>
            <pc:docMk/>
            <pc:sldMk cId="1343460073" sldId="576"/>
            <ac:spMk id="3" creationId="{8EBF6E0C-044D-8EFD-D82D-C462D1332AE5}"/>
          </ac:spMkLst>
        </pc:spChg>
      </pc:sldChg>
      <pc:sldChg chg="addSp modSp add mod ord">
        <pc:chgData name="Matthieu De Mari" userId="dfb708c9-d8dc-439f-9a3b-c772bf4a311c" providerId="ADAL" clId="{95DC2182-BA54-4583-9E8E-B21E5C8D4D55}" dt="2023-02-23T03:02:10.624" v="9929" actId="113"/>
        <pc:sldMkLst>
          <pc:docMk/>
          <pc:sldMk cId="3821622736" sldId="577"/>
        </pc:sldMkLst>
        <pc:spChg chg="mod">
          <ac:chgData name="Matthieu De Mari" userId="dfb708c9-d8dc-439f-9a3b-c772bf4a311c" providerId="ADAL" clId="{95DC2182-BA54-4583-9E8E-B21E5C8D4D55}" dt="2023-02-23T03:02:10.624" v="9929" actId="113"/>
          <ac:spMkLst>
            <pc:docMk/>
            <pc:sldMk cId="3821622736" sldId="577"/>
            <ac:spMk id="3" creationId="{8EBF6E0C-044D-8EFD-D82D-C462D1332AE5}"/>
          </ac:spMkLst>
        </pc:spChg>
        <pc:picChg chg="add mod">
          <ac:chgData name="Matthieu De Mari" userId="dfb708c9-d8dc-439f-9a3b-c772bf4a311c" providerId="ADAL" clId="{95DC2182-BA54-4583-9E8E-B21E5C8D4D55}" dt="2023-02-21T10:14:39.337" v="6585" actId="1076"/>
          <ac:picMkLst>
            <pc:docMk/>
            <pc:sldMk cId="3821622736" sldId="577"/>
            <ac:picMk id="5" creationId="{FF2FBCA8-55AF-AA7F-47FF-79896BF4CD39}"/>
          </ac:picMkLst>
        </pc:picChg>
      </pc:sldChg>
      <pc:sldChg chg="modSp new mod">
        <pc:chgData name="Matthieu De Mari" userId="dfb708c9-d8dc-439f-9a3b-c772bf4a311c" providerId="ADAL" clId="{95DC2182-BA54-4583-9E8E-B21E5C8D4D55}" dt="2023-02-23T03:02:42.860" v="9932" actId="20577"/>
        <pc:sldMkLst>
          <pc:docMk/>
          <pc:sldMk cId="3867797258" sldId="578"/>
        </pc:sldMkLst>
        <pc:spChg chg="mod">
          <ac:chgData name="Matthieu De Mari" userId="dfb708c9-d8dc-439f-9a3b-c772bf4a311c" providerId="ADAL" clId="{95DC2182-BA54-4583-9E8E-B21E5C8D4D55}" dt="2023-02-21T10:16:07.429" v="6610" actId="20577"/>
          <ac:spMkLst>
            <pc:docMk/>
            <pc:sldMk cId="3867797258" sldId="578"/>
            <ac:spMk id="2" creationId="{1051B047-DF24-C6F6-64BD-7C7DDCFA1FD5}"/>
          </ac:spMkLst>
        </pc:spChg>
        <pc:spChg chg="mod">
          <ac:chgData name="Matthieu De Mari" userId="dfb708c9-d8dc-439f-9a3b-c772bf4a311c" providerId="ADAL" clId="{95DC2182-BA54-4583-9E8E-B21E5C8D4D55}" dt="2023-02-23T03:02:42.860" v="9932" actId="20577"/>
          <ac:spMkLst>
            <pc:docMk/>
            <pc:sldMk cId="3867797258" sldId="578"/>
            <ac:spMk id="3" creationId="{5FC283DD-E7C8-4C04-5B22-F87EDBDE8055}"/>
          </ac:spMkLst>
        </pc:spChg>
      </pc:sldChg>
      <pc:sldChg chg="add del ord">
        <pc:chgData name="Matthieu De Mari" userId="dfb708c9-d8dc-439f-9a3b-c772bf4a311c" providerId="ADAL" clId="{95DC2182-BA54-4583-9E8E-B21E5C8D4D55}" dt="2023-02-21T10:36:15.246" v="7647" actId="47"/>
        <pc:sldMkLst>
          <pc:docMk/>
          <pc:sldMk cId="796962667" sldId="579"/>
        </pc:sldMkLst>
      </pc:sldChg>
      <pc:sldChg chg="modSp add mod">
        <pc:chgData name="Matthieu De Mari" userId="dfb708c9-d8dc-439f-9a3b-c772bf4a311c" providerId="ADAL" clId="{95DC2182-BA54-4583-9E8E-B21E5C8D4D55}" dt="2023-02-23T03:02:23.621" v="9931"/>
        <pc:sldMkLst>
          <pc:docMk/>
          <pc:sldMk cId="884373967" sldId="580"/>
        </pc:sldMkLst>
        <pc:spChg chg="mod">
          <ac:chgData name="Matthieu De Mari" userId="dfb708c9-d8dc-439f-9a3b-c772bf4a311c" providerId="ADAL" clId="{95DC2182-BA54-4583-9E8E-B21E5C8D4D55}" dt="2023-02-23T03:02:23.621" v="9931"/>
          <ac:spMkLst>
            <pc:docMk/>
            <pc:sldMk cId="884373967" sldId="580"/>
            <ac:spMk id="3" creationId="{8EBF6E0C-044D-8EFD-D82D-C462D1332AE5}"/>
          </ac:spMkLst>
        </pc:spChg>
      </pc:sldChg>
      <pc:sldChg chg="addSp delSp modSp new mod">
        <pc:chgData name="Matthieu De Mari" userId="dfb708c9-d8dc-439f-9a3b-c772bf4a311c" providerId="ADAL" clId="{95DC2182-BA54-4583-9E8E-B21E5C8D4D55}" dt="2023-02-21T10:37:11.013" v="7685" actId="122"/>
        <pc:sldMkLst>
          <pc:docMk/>
          <pc:sldMk cId="4262229869" sldId="581"/>
        </pc:sldMkLst>
        <pc:spChg chg="mod">
          <ac:chgData name="Matthieu De Mari" userId="dfb708c9-d8dc-439f-9a3b-c772bf4a311c" providerId="ADAL" clId="{95DC2182-BA54-4583-9E8E-B21E5C8D4D55}" dt="2023-02-21T10:30:22.319" v="7430"/>
          <ac:spMkLst>
            <pc:docMk/>
            <pc:sldMk cId="4262229869" sldId="581"/>
            <ac:spMk id="2" creationId="{D4795DED-4F6A-4420-1474-79C41D9C7151}"/>
          </ac:spMkLst>
        </pc:spChg>
        <pc:spChg chg="del">
          <ac:chgData name="Matthieu De Mari" userId="dfb708c9-d8dc-439f-9a3b-c772bf4a311c" providerId="ADAL" clId="{95DC2182-BA54-4583-9E8E-B21E5C8D4D55}" dt="2023-02-21T10:30:24.120" v="7431" actId="478"/>
          <ac:spMkLst>
            <pc:docMk/>
            <pc:sldMk cId="4262229869" sldId="581"/>
            <ac:spMk id="3" creationId="{C2D5E06A-0568-6FCA-A6EC-D0CB366A7DBE}"/>
          </ac:spMkLst>
        </pc:spChg>
        <pc:spChg chg="add mod">
          <ac:chgData name="Matthieu De Mari" userId="dfb708c9-d8dc-439f-9a3b-c772bf4a311c" providerId="ADAL" clId="{95DC2182-BA54-4583-9E8E-B21E5C8D4D55}" dt="2023-02-21T10:32:18.289" v="7510" actId="1076"/>
          <ac:spMkLst>
            <pc:docMk/>
            <pc:sldMk cId="4262229869" sldId="581"/>
            <ac:spMk id="4" creationId="{274FAFFC-EE13-6E7D-3976-35D8869D82C3}"/>
          </ac:spMkLst>
        </pc:spChg>
        <pc:spChg chg="add mod">
          <ac:chgData name="Matthieu De Mari" userId="dfb708c9-d8dc-439f-9a3b-c772bf4a311c" providerId="ADAL" clId="{95DC2182-BA54-4583-9E8E-B21E5C8D4D55}" dt="2023-02-21T10:32:21.656" v="7511" actId="1076"/>
          <ac:spMkLst>
            <pc:docMk/>
            <pc:sldMk cId="4262229869" sldId="581"/>
            <ac:spMk id="5" creationId="{BC66D4B6-18A8-AE63-2FC1-32C7FC7C8213}"/>
          </ac:spMkLst>
        </pc:spChg>
        <pc:spChg chg="add mod">
          <ac:chgData name="Matthieu De Mari" userId="dfb708c9-d8dc-439f-9a3b-c772bf4a311c" providerId="ADAL" clId="{95DC2182-BA54-4583-9E8E-B21E5C8D4D55}" dt="2023-02-21T10:32:33.553" v="7512" actId="1076"/>
          <ac:spMkLst>
            <pc:docMk/>
            <pc:sldMk cId="4262229869" sldId="581"/>
            <ac:spMk id="6" creationId="{618A004E-C36C-A0BD-B4FD-46D940AD7EB5}"/>
          </ac:spMkLst>
        </pc:spChg>
        <pc:spChg chg="add mod ord">
          <ac:chgData name="Matthieu De Mari" userId="dfb708c9-d8dc-439f-9a3b-c772bf4a311c" providerId="ADAL" clId="{95DC2182-BA54-4583-9E8E-B21E5C8D4D55}" dt="2023-02-21T10:35:08.422" v="7630" actId="167"/>
          <ac:spMkLst>
            <pc:docMk/>
            <pc:sldMk cId="4262229869" sldId="581"/>
            <ac:spMk id="14" creationId="{E96D466D-41F6-21B4-BFD8-29B41068C22C}"/>
          </ac:spMkLst>
        </pc:spChg>
        <pc:spChg chg="add mod">
          <ac:chgData name="Matthieu De Mari" userId="dfb708c9-d8dc-439f-9a3b-c772bf4a311c" providerId="ADAL" clId="{95DC2182-BA54-4583-9E8E-B21E5C8D4D55}" dt="2023-02-21T10:33:56.661" v="7599" actId="20577"/>
          <ac:spMkLst>
            <pc:docMk/>
            <pc:sldMk cId="4262229869" sldId="581"/>
            <ac:spMk id="17" creationId="{4B99946B-6B6B-90DD-0493-EBE789609C47}"/>
          </ac:spMkLst>
        </pc:spChg>
        <pc:spChg chg="add mod">
          <ac:chgData name="Matthieu De Mari" userId="dfb708c9-d8dc-439f-9a3b-c772bf4a311c" providerId="ADAL" clId="{95DC2182-BA54-4583-9E8E-B21E5C8D4D55}" dt="2023-02-21T10:34:21.501" v="7610" actId="1076"/>
          <ac:spMkLst>
            <pc:docMk/>
            <pc:sldMk cId="4262229869" sldId="581"/>
            <ac:spMk id="18" creationId="{CD84635E-2C16-54E4-7A9D-F4ADD004BBF5}"/>
          </ac:spMkLst>
        </pc:spChg>
        <pc:spChg chg="add mod">
          <ac:chgData name="Matthieu De Mari" userId="dfb708c9-d8dc-439f-9a3b-c772bf4a311c" providerId="ADAL" clId="{95DC2182-BA54-4583-9E8E-B21E5C8D4D55}" dt="2023-02-21T10:34:45.504" v="7625" actId="1076"/>
          <ac:spMkLst>
            <pc:docMk/>
            <pc:sldMk cId="4262229869" sldId="581"/>
            <ac:spMk id="22" creationId="{2E8088D8-695E-CBE5-B605-617F7284E996}"/>
          </ac:spMkLst>
        </pc:spChg>
        <pc:spChg chg="add mod">
          <ac:chgData name="Matthieu De Mari" userId="dfb708c9-d8dc-439f-9a3b-c772bf4a311c" providerId="ADAL" clId="{95DC2182-BA54-4583-9E8E-B21E5C8D4D55}" dt="2023-02-21T10:35:18.693" v="7636" actId="20577"/>
          <ac:spMkLst>
            <pc:docMk/>
            <pc:sldMk cId="4262229869" sldId="581"/>
            <ac:spMk id="27" creationId="{0C1DA3EC-C32E-729A-1C60-7B88E23B8E7D}"/>
          </ac:spMkLst>
        </pc:spChg>
        <pc:spChg chg="add mod">
          <ac:chgData name="Matthieu De Mari" userId="dfb708c9-d8dc-439f-9a3b-c772bf4a311c" providerId="ADAL" clId="{95DC2182-BA54-4583-9E8E-B21E5C8D4D55}" dt="2023-02-21T10:35:34.509" v="7640" actId="20577"/>
          <ac:spMkLst>
            <pc:docMk/>
            <pc:sldMk cId="4262229869" sldId="581"/>
            <ac:spMk id="30" creationId="{CF92D947-8A37-C6CB-24FB-05464BCE64E6}"/>
          </ac:spMkLst>
        </pc:spChg>
        <pc:spChg chg="add mod">
          <ac:chgData name="Matthieu De Mari" userId="dfb708c9-d8dc-439f-9a3b-c772bf4a311c" providerId="ADAL" clId="{95DC2182-BA54-4583-9E8E-B21E5C8D4D55}" dt="2023-02-21T10:37:11.013" v="7685" actId="122"/>
          <ac:spMkLst>
            <pc:docMk/>
            <pc:sldMk cId="4262229869" sldId="581"/>
            <ac:spMk id="31" creationId="{A8690D79-C8B8-1BAF-BBD2-92E9DA5073F0}"/>
          </ac:spMkLst>
        </pc:spChg>
        <pc:cxnChg chg="add mod">
          <ac:chgData name="Matthieu De Mari" userId="dfb708c9-d8dc-439f-9a3b-c772bf4a311c" providerId="ADAL" clId="{95DC2182-BA54-4583-9E8E-B21E5C8D4D55}" dt="2023-02-21T10:32:46.389" v="7515" actId="1582"/>
          <ac:cxnSpMkLst>
            <pc:docMk/>
            <pc:sldMk cId="4262229869" sldId="581"/>
            <ac:cxnSpMk id="8" creationId="{D7E9812F-F2E8-E040-2472-E8D75FDCF55E}"/>
          </ac:cxnSpMkLst>
        </pc:cxnChg>
        <pc:cxnChg chg="add mod">
          <ac:chgData name="Matthieu De Mari" userId="dfb708c9-d8dc-439f-9a3b-c772bf4a311c" providerId="ADAL" clId="{95DC2182-BA54-4583-9E8E-B21E5C8D4D55}" dt="2023-02-21T10:32:53.716" v="7518" actId="14100"/>
          <ac:cxnSpMkLst>
            <pc:docMk/>
            <pc:sldMk cId="4262229869" sldId="581"/>
            <ac:cxnSpMk id="9" creationId="{7AA2532C-5A73-EE55-7432-C84D1C844169}"/>
          </ac:cxnSpMkLst>
        </pc:cxnChg>
        <pc:cxnChg chg="add mod">
          <ac:chgData name="Matthieu De Mari" userId="dfb708c9-d8dc-439f-9a3b-c772bf4a311c" providerId="ADAL" clId="{95DC2182-BA54-4583-9E8E-B21E5C8D4D55}" dt="2023-02-21T10:33:06.986" v="7521" actId="14100"/>
          <ac:cxnSpMkLst>
            <pc:docMk/>
            <pc:sldMk cId="4262229869" sldId="581"/>
            <ac:cxnSpMk id="12" creationId="{E32F0860-5D71-23C0-7F46-359A433FCDCB}"/>
          </ac:cxnSpMkLst>
        </pc:cxnChg>
        <pc:cxnChg chg="add mod">
          <ac:chgData name="Matthieu De Mari" userId="dfb708c9-d8dc-439f-9a3b-c772bf4a311c" providerId="ADAL" clId="{95DC2182-BA54-4583-9E8E-B21E5C8D4D55}" dt="2023-02-21T10:33:45.924" v="7593" actId="14100"/>
          <ac:cxnSpMkLst>
            <pc:docMk/>
            <pc:sldMk cId="4262229869" sldId="581"/>
            <ac:cxnSpMk id="15" creationId="{840BD230-5EDA-0119-291A-1D565F88F5CA}"/>
          </ac:cxnSpMkLst>
        </pc:cxnChg>
        <pc:cxnChg chg="add mod">
          <ac:chgData name="Matthieu De Mari" userId="dfb708c9-d8dc-439f-9a3b-c772bf4a311c" providerId="ADAL" clId="{95DC2182-BA54-4583-9E8E-B21E5C8D4D55}" dt="2023-02-21T10:34:29.506" v="7613" actId="14100"/>
          <ac:cxnSpMkLst>
            <pc:docMk/>
            <pc:sldMk cId="4262229869" sldId="581"/>
            <ac:cxnSpMk id="19" creationId="{A51DA120-D8B1-0C8C-2868-4245CBED7B3F}"/>
          </ac:cxnSpMkLst>
        </pc:cxnChg>
        <pc:cxnChg chg="add mod">
          <ac:chgData name="Matthieu De Mari" userId="dfb708c9-d8dc-439f-9a3b-c772bf4a311c" providerId="ADAL" clId="{95DC2182-BA54-4583-9E8E-B21E5C8D4D55}" dt="2023-02-21T10:34:54.377" v="7629" actId="14100"/>
          <ac:cxnSpMkLst>
            <pc:docMk/>
            <pc:sldMk cId="4262229869" sldId="581"/>
            <ac:cxnSpMk id="23" creationId="{3E5CAEAB-3CD0-DCCC-58DD-7B3E30B7A28D}"/>
          </ac:cxnSpMkLst>
        </pc:cxnChg>
        <pc:cxnChg chg="add mod">
          <ac:chgData name="Matthieu De Mari" userId="dfb708c9-d8dc-439f-9a3b-c772bf4a311c" providerId="ADAL" clId="{95DC2182-BA54-4583-9E8E-B21E5C8D4D55}" dt="2023-02-21T10:35:15.531" v="7632" actId="1076"/>
          <ac:cxnSpMkLst>
            <pc:docMk/>
            <pc:sldMk cId="4262229869" sldId="581"/>
            <ac:cxnSpMk id="28" creationId="{80D768EE-5262-E5CA-082B-4660A2B66B45}"/>
          </ac:cxnSpMkLst>
        </pc:cxnChg>
        <pc:cxnChg chg="add mod">
          <ac:chgData name="Matthieu De Mari" userId="dfb708c9-d8dc-439f-9a3b-c772bf4a311c" providerId="ADAL" clId="{95DC2182-BA54-4583-9E8E-B21E5C8D4D55}" dt="2023-02-21T10:35:32.734" v="7638" actId="1076"/>
          <ac:cxnSpMkLst>
            <pc:docMk/>
            <pc:sldMk cId="4262229869" sldId="581"/>
            <ac:cxnSpMk id="29" creationId="{2511ED1B-BF15-5FC2-E042-64663686C819}"/>
          </ac:cxnSpMkLst>
        </pc:cxnChg>
      </pc:sldChg>
      <pc:sldChg chg="add">
        <pc:chgData name="Matthieu De Mari" userId="dfb708c9-d8dc-439f-9a3b-c772bf4a311c" providerId="ADAL" clId="{95DC2182-BA54-4583-9E8E-B21E5C8D4D55}" dt="2023-02-21T10:42:01.942" v="8296"/>
        <pc:sldMkLst>
          <pc:docMk/>
          <pc:sldMk cId="445144023" sldId="582"/>
        </pc:sldMkLst>
      </pc:sldChg>
      <pc:sldChg chg="addSp delSp modSp new mod">
        <pc:chgData name="Matthieu De Mari" userId="dfb708c9-d8dc-439f-9a3b-c772bf4a311c" providerId="ADAL" clId="{95DC2182-BA54-4583-9E8E-B21E5C8D4D55}" dt="2023-02-23T03:04:42.732" v="9954" actId="207"/>
        <pc:sldMkLst>
          <pc:docMk/>
          <pc:sldMk cId="1327648275" sldId="583"/>
        </pc:sldMkLst>
        <pc:spChg chg="mod">
          <ac:chgData name="Matthieu De Mari" userId="dfb708c9-d8dc-439f-9a3b-c772bf4a311c" providerId="ADAL" clId="{95DC2182-BA54-4583-9E8E-B21E5C8D4D55}" dt="2023-02-21T10:42:15.931" v="8315" actId="20577"/>
          <ac:spMkLst>
            <pc:docMk/>
            <pc:sldMk cId="1327648275" sldId="583"/>
            <ac:spMk id="2" creationId="{D10AEA01-2945-B7D2-CE7A-B46FF860DB6A}"/>
          </ac:spMkLst>
        </pc:spChg>
        <pc:spChg chg="del">
          <ac:chgData name="Matthieu De Mari" userId="dfb708c9-d8dc-439f-9a3b-c772bf4a311c" providerId="ADAL" clId="{95DC2182-BA54-4583-9E8E-B21E5C8D4D55}" dt="2023-02-21T10:42:27.029" v="8317" actId="478"/>
          <ac:spMkLst>
            <pc:docMk/>
            <pc:sldMk cId="1327648275" sldId="583"/>
            <ac:spMk id="3" creationId="{BD6DA455-0F79-9AAC-8801-8FBA33F074D1}"/>
          </ac:spMkLst>
        </pc:spChg>
        <pc:spChg chg="add mod">
          <ac:chgData name="Matthieu De Mari" userId="dfb708c9-d8dc-439f-9a3b-c772bf4a311c" providerId="ADAL" clId="{95DC2182-BA54-4583-9E8E-B21E5C8D4D55}" dt="2023-02-23T03:04:42.732" v="9954" actId="207"/>
          <ac:spMkLst>
            <pc:docMk/>
            <pc:sldMk cId="1327648275" sldId="583"/>
            <ac:spMk id="4" creationId="{5CC0D0A3-1415-DC5D-0B11-FA062F6EC2BE}"/>
          </ac:spMkLst>
        </pc:spChg>
        <pc:spChg chg="add del mod">
          <ac:chgData name="Matthieu De Mari" userId="dfb708c9-d8dc-439f-9a3b-c772bf4a311c" providerId="ADAL" clId="{95DC2182-BA54-4583-9E8E-B21E5C8D4D55}" dt="2023-02-21T10:44:30.036" v="8412" actId="767"/>
          <ac:spMkLst>
            <pc:docMk/>
            <pc:sldMk cId="1327648275" sldId="583"/>
            <ac:spMk id="7" creationId="{BD1A0265-097A-ED25-23AC-10D47320531E}"/>
          </ac:spMkLst>
        </pc:spChg>
        <pc:spChg chg="add mod">
          <ac:chgData name="Matthieu De Mari" userId="dfb708c9-d8dc-439f-9a3b-c772bf4a311c" providerId="ADAL" clId="{95DC2182-BA54-4583-9E8E-B21E5C8D4D55}" dt="2023-02-21T10:45:59.740" v="8586" actId="20577"/>
          <ac:spMkLst>
            <pc:docMk/>
            <pc:sldMk cId="1327648275" sldId="583"/>
            <ac:spMk id="8" creationId="{85AF4C97-68DA-40D0-3587-76F9C89EC86B}"/>
          </ac:spMkLst>
        </pc:spChg>
        <pc:picChg chg="add mod modCrop">
          <ac:chgData name="Matthieu De Mari" userId="dfb708c9-d8dc-439f-9a3b-c772bf4a311c" providerId="ADAL" clId="{95DC2182-BA54-4583-9E8E-B21E5C8D4D55}" dt="2023-02-21T10:45:53.032" v="8584" actId="1076"/>
          <ac:picMkLst>
            <pc:docMk/>
            <pc:sldMk cId="1327648275" sldId="583"/>
            <ac:picMk id="6" creationId="{171B4915-D2E3-0066-AE18-079E6AE5F226}"/>
          </ac:picMkLst>
        </pc:picChg>
      </pc:sldChg>
      <pc:sldChg chg="addSp delSp modSp new mod">
        <pc:chgData name="Matthieu De Mari" userId="dfb708c9-d8dc-439f-9a3b-c772bf4a311c" providerId="ADAL" clId="{95DC2182-BA54-4583-9E8E-B21E5C8D4D55}" dt="2023-02-21T10:52:14.651" v="9032" actId="1076"/>
        <pc:sldMkLst>
          <pc:docMk/>
          <pc:sldMk cId="1700821507" sldId="584"/>
        </pc:sldMkLst>
        <pc:spChg chg="mod">
          <ac:chgData name="Matthieu De Mari" userId="dfb708c9-d8dc-439f-9a3b-c772bf4a311c" providerId="ADAL" clId="{95DC2182-BA54-4583-9E8E-B21E5C8D4D55}" dt="2023-02-21T10:52:02.891" v="9027" actId="20577"/>
          <ac:spMkLst>
            <pc:docMk/>
            <pc:sldMk cId="1700821507" sldId="584"/>
            <ac:spMk id="2" creationId="{27475721-EED9-80CE-F23D-A742DFC9C6E2}"/>
          </ac:spMkLst>
        </pc:spChg>
        <pc:spChg chg="del">
          <ac:chgData name="Matthieu De Mari" userId="dfb708c9-d8dc-439f-9a3b-c772bf4a311c" providerId="ADAL" clId="{95DC2182-BA54-4583-9E8E-B21E5C8D4D55}" dt="2023-02-21T10:52:03.655" v="9028" actId="478"/>
          <ac:spMkLst>
            <pc:docMk/>
            <pc:sldMk cId="1700821507" sldId="584"/>
            <ac:spMk id="3" creationId="{769832CE-BF00-913C-FAE5-68CE9E1AA264}"/>
          </ac:spMkLst>
        </pc:spChg>
        <pc:picChg chg="add mod">
          <ac:chgData name="Matthieu De Mari" userId="dfb708c9-d8dc-439f-9a3b-c772bf4a311c" providerId="ADAL" clId="{95DC2182-BA54-4583-9E8E-B21E5C8D4D55}" dt="2023-02-21T10:52:14.651" v="9032" actId="1076"/>
          <ac:picMkLst>
            <pc:docMk/>
            <pc:sldMk cId="1700821507" sldId="584"/>
            <ac:picMk id="5" creationId="{D6DDE19B-E25E-831A-A8E7-E62EFA527FA6}"/>
          </ac:picMkLst>
        </pc:picChg>
      </pc:sldChg>
      <pc:sldChg chg="addSp delSp modSp add mod">
        <pc:chgData name="Matthieu De Mari" userId="dfb708c9-d8dc-439f-9a3b-c772bf4a311c" providerId="ADAL" clId="{95DC2182-BA54-4583-9E8E-B21E5C8D4D55}" dt="2023-02-26T07:35:23.013" v="19289" actId="14100"/>
        <pc:sldMkLst>
          <pc:docMk/>
          <pc:sldMk cId="2986323806" sldId="585"/>
        </pc:sldMkLst>
        <pc:spChg chg="mod">
          <ac:chgData name="Matthieu De Mari" userId="dfb708c9-d8dc-439f-9a3b-c772bf4a311c" providerId="ADAL" clId="{95DC2182-BA54-4583-9E8E-B21E5C8D4D55}" dt="2023-02-21T10:49:24.766" v="8978" actId="207"/>
          <ac:spMkLst>
            <pc:docMk/>
            <pc:sldMk cId="2986323806" sldId="585"/>
            <ac:spMk id="4" creationId="{5CC0D0A3-1415-DC5D-0B11-FA062F6EC2BE}"/>
          </ac:spMkLst>
        </pc:spChg>
        <pc:spChg chg="add mod">
          <ac:chgData name="Matthieu De Mari" userId="dfb708c9-d8dc-439f-9a3b-c772bf4a311c" providerId="ADAL" clId="{95DC2182-BA54-4583-9E8E-B21E5C8D4D55}" dt="2023-02-21T10:50:03.034" v="8993" actId="1036"/>
          <ac:spMkLst>
            <pc:docMk/>
            <pc:sldMk cId="2986323806" sldId="585"/>
            <ac:spMk id="7" creationId="{E813EC1D-2C88-E484-A2B2-A6BE8BF6B912}"/>
          </ac:spMkLst>
        </pc:spChg>
        <pc:spChg chg="del">
          <ac:chgData name="Matthieu De Mari" userId="dfb708c9-d8dc-439f-9a3b-c772bf4a311c" providerId="ADAL" clId="{95DC2182-BA54-4583-9E8E-B21E5C8D4D55}" dt="2023-02-21T10:47:08.077" v="8705" actId="478"/>
          <ac:spMkLst>
            <pc:docMk/>
            <pc:sldMk cId="2986323806" sldId="585"/>
            <ac:spMk id="8" creationId="{85AF4C97-68DA-40D0-3587-76F9C89EC86B}"/>
          </ac:spMkLst>
        </pc:spChg>
        <pc:spChg chg="add mod">
          <ac:chgData name="Matthieu De Mari" userId="dfb708c9-d8dc-439f-9a3b-c772bf4a311c" providerId="ADAL" clId="{95DC2182-BA54-4583-9E8E-B21E5C8D4D55}" dt="2023-02-26T07:35:23.013" v="19289" actId="14100"/>
          <ac:spMkLst>
            <pc:docMk/>
            <pc:sldMk cId="2986323806" sldId="585"/>
            <ac:spMk id="9" creationId="{BC262BFE-E1D3-5E5B-7138-4886F3E5A493}"/>
          </ac:spMkLst>
        </pc:spChg>
        <pc:spChg chg="add mod">
          <ac:chgData name="Matthieu De Mari" userId="dfb708c9-d8dc-439f-9a3b-c772bf4a311c" providerId="ADAL" clId="{95DC2182-BA54-4583-9E8E-B21E5C8D4D55}" dt="2023-02-21T10:50:35.996" v="9015" actId="1035"/>
          <ac:spMkLst>
            <pc:docMk/>
            <pc:sldMk cId="2986323806" sldId="585"/>
            <ac:spMk id="10" creationId="{8A1FAFD7-5660-B07A-107B-36BF7BE29F01}"/>
          </ac:spMkLst>
        </pc:spChg>
        <pc:picChg chg="add mod">
          <ac:chgData name="Matthieu De Mari" userId="dfb708c9-d8dc-439f-9a3b-c772bf4a311c" providerId="ADAL" clId="{95DC2182-BA54-4583-9E8E-B21E5C8D4D55}" dt="2023-02-21T10:47:12.798" v="8708" actId="1076"/>
          <ac:picMkLst>
            <pc:docMk/>
            <pc:sldMk cId="2986323806" sldId="585"/>
            <ac:picMk id="5" creationId="{C3A5CFEB-28AD-1FE0-BD84-9B69A4A1588C}"/>
          </ac:picMkLst>
        </pc:picChg>
        <pc:picChg chg="del">
          <ac:chgData name="Matthieu De Mari" userId="dfb708c9-d8dc-439f-9a3b-c772bf4a311c" providerId="ADAL" clId="{95DC2182-BA54-4583-9E8E-B21E5C8D4D55}" dt="2023-02-21T10:47:05.987" v="8704" actId="478"/>
          <ac:picMkLst>
            <pc:docMk/>
            <pc:sldMk cId="2986323806" sldId="585"/>
            <ac:picMk id="6" creationId="{171B4915-D2E3-0066-AE18-079E6AE5F226}"/>
          </ac:picMkLst>
        </pc:picChg>
      </pc:sldChg>
      <pc:sldChg chg="addSp delSp modSp add mod">
        <pc:chgData name="Matthieu De Mari" userId="dfb708c9-d8dc-439f-9a3b-c772bf4a311c" providerId="ADAL" clId="{95DC2182-BA54-4583-9E8E-B21E5C8D4D55}" dt="2023-02-21T10:54:10.017" v="9091" actId="20577"/>
        <pc:sldMkLst>
          <pc:docMk/>
          <pc:sldMk cId="2080496661" sldId="586"/>
        </pc:sldMkLst>
        <pc:spChg chg="mod">
          <ac:chgData name="Matthieu De Mari" userId="dfb708c9-d8dc-439f-9a3b-c772bf4a311c" providerId="ADAL" clId="{95DC2182-BA54-4583-9E8E-B21E5C8D4D55}" dt="2023-02-21T10:54:10.017" v="9091" actId="20577"/>
          <ac:spMkLst>
            <pc:docMk/>
            <pc:sldMk cId="2080496661" sldId="586"/>
            <ac:spMk id="2" creationId="{27475721-EED9-80CE-F23D-A742DFC9C6E2}"/>
          </ac:spMkLst>
        </pc:spChg>
        <pc:picChg chg="add mod">
          <ac:chgData name="Matthieu De Mari" userId="dfb708c9-d8dc-439f-9a3b-c772bf4a311c" providerId="ADAL" clId="{95DC2182-BA54-4583-9E8E-B21E5C8D4D55}" dt="2023-02-21T10:53:59.760" v="9064" actId="1076"/>
          <ac:picMkLst>
            <pc:docMk/>
            <pc:sldMk cId="2080496661" sldId="586"/>
            <ac:picMk id="4" creationId="{A3EE9199-7295-85EA-14D6-4C7DD896F13B}"/>
          </ac:picMkLst>
        </pc:picChg>
        <pc:picChg chg="del">
          <ac:chgData name="Matthieu De Mari" userId="dfb708c9-d8dc-439f-9a3b-c772bf4a311c" providerId="ADAL" clId="{95DC2182-BA54-4583-9E8E-B21E5C8D4D55}" dt="2023-02-21T10:52:27.235" v="9060" actId="478"/>
          <ac:picMkLst>
            <pc:docMk/>
            <pc:sldMk cId="2080496661" sldId="586"/>
            <ac:picMk id="5" creationId="{D6DDE19B-E25E-831A-A8E7-E62EFA527FA6}"/>
          </ac:picMkLst>
        </pc:picChg>
      </pc:sldChg>
      <pc:sldChg chg="new del">
        <pc:chgData name="Matthieu De Mari" userId="dfb708c9-d8dc-439f-9a3b-c772bf4a311c" providerId="ADAL" clId="{95DC2182-BA54-4583-9E8E-B21E5C8D4D55}" dt="2023-02-21T10:54:41.672" v="9094" actId="47"/>
        <pc:sldMkLst>
          <pc:docMk/>
          <pc:sldMk cId="2237088828" sldId="587"/>
        </pc:sldMkLst>
      </pc:sldChg>
      <pc:sldChg chg="modSp add mod">
        <pc:chgData name="Matthieu De Mari" userId="dfb708c9-d8dc-439f-9a3b-c772bf4a311c" providerId="ADAL" clId="{95DC2182-BA54-4583-9E8E-B21E5C8D4D55}" dt="2023-02-21T10:57:48.169" v="9418" actId="207"/>
        <pc:sldMkLst>
          <pc:docMk/>
          <pc:sldMk cId="2743590117" sldId="588"/>
        </pc:sldMkLst>
        <pc:spChg chg="mod">
          <ac:chgData name="Matthieu De Mari" userId="dfb708c9-d8dc-439f-9a3b-c772bf4a311c" providerId="ADAL" clId="{95DC2182-BA54-4583-9E8E-B21E5C8D4D55}" dt="2023-02-21T10:54:49.932" v="9115" actId="20577"/>
          <ac:spMkLst>
            <pc:docMk/>
            <pc:sldMk cId="2743590117" sldId="588"/>
            <ac:spMk id="2" creationId="{D10AEA01-2945-B7D2-CE7A-B46FF860DB6A}"/>
          </ac:spMkLst>
        </pc:spChg>
        <pc:spChg chg="mod">
          <ac:chgData name="Matthieu De Mari" userId="dfb708c9-d8dc-439f-9a3b-c772bf4a311c" providerId="ADAL" clId="{95DC2182-BA54-4583-9E8E-B21E5C8D4D55}" dt="2023-02-21T10:57:44.796" v="9417" actId="207"/>
          <ac:spMkLst>
            <pc:docMk/>
            <pc:sldMk cId="2743590117" sldId="588"/>
            <ac:spMk id="4" creationId="{5CC0D0A3-1415-DC5D-0B11-FA062F6EC2BE}"/>
          </ac:spMkLst>
        </pc:spChg>
        <pc:spChg chg="mod">
          <ac:chgData name="Matthieu De Mari" userId="dfb708c9-d8dc-439f-9a3b-c772bf4a311c" providerId="ADAL" clId="{95DC2182-BA54-4583-9E8E-B21E5C8D4D55}" dt="2023-02-21T10:57:48.169" v="9418" actId="207"/>
          <ac:spMkLst>
            <pc:docMk/>
            <pc:sldMk cId="2743590117" sldId="588"/>
            <ac:spMk id="8" creationId="{85AF4C97-68DA-40D0-3587-76F9C89EC86B}"/>
          </ac:spMkLst>
        </pc:spChg>
      </pc:sldChg>
      <pc:sldChg chg="modSp add mod">
        <pc:chgData name="Matthieu De Mari" userId="dfb708c9-d8dc-439f-9a3b-c772bf4a311c" providerId="ADAL" clId="{95DC2182-BA54-4583-9E8E-B21E5C8D4D55}" dt="2023-02-23T03:06:37.700" v="10094" actId="20577"/>
        <pc:sldMkLst>
          <pc:docMk/>
          <pc:sldMk cId="1885554493" sldId="589"/>
        </pc:sldMkLst>
        <pc:spChg chg="mod">
          <ac:chgData name="Matthieu De Mari" userId="dfb708c9-d8dc-439f-9a3b-c772bf4a311c" providerId="ADAL" clId="{95DC2182-BA54-4583-9E8E-B21E5C8D4D55}" dt="2023-02-23T03:06:37.700" v="10094" actId="20577"/>
          <ac:spMkLst>
            <pc:docMk/>
            <pc:sldMk cId="1885554493" sldId="589"/>
            <ac:spMk id="3" creationId="{3F321E73-C55F-1D84-B04E-3A310D33B527}"/>
          </ac:spMkLst>
        </pc:spChg>
      </pc:sldChg>
      <pc:sldChg chg="modSp new mod ord">
        <pc:chgData name="Matthieu De Mari" userId="dfb708c9-d8dc-439f-9a3b-c772bf4a311c" providerId="ADAL" clId="{95DC2182-BA54-4583-9E8E-B21E5C8D4D55}" dt="2023-02-26T08:51:59.487" v="25507"/>
        <pc:sldMkLst>
          <pc:docMk/>
          <pc:sldMk cId="1038252774" sldId="590"/>
        </pc:sldMkLst>
        <pc:spChg chg="mod">
          <ac:chgData name="Matthieu De Mari" userId="dfb708c9-d8dc-439f-9a3b-c772bf4a311c" providerId="ADAL" clId="{95DC2182-BA54-4583-9E8E-B21E5C8D4D55}" dt="2023-02-23T05:58:33.958" v="10199" actId="20577"/>
          <ac:spMkLst>
            <pc:docMk/>
            <pc:sldMk cId="1038252774" sldId="590"/>
            <ac:spMk id="2" creationId="{AE81F473-9D5C-35C4-A959-5D15E87358AF}"/>
          </ac:spMkLst>
        </pc:spChg>
        <pc:spChg chg="mod">
          <ac:chgData name="Matthieu De Mari" userId="dfb708c9-d8dc-439f-9a3b-c772bf4a311c" providerId="ADAL" clId="{95DC2182-BA54-4583-9E8E-B21E5C8D4D55}" dt="2023-02-23T06:04:38.228" v="10904" actId="207"/>
          <ac:spMkLst>
            <pc:docMk/>
            <pc:sldMk cId="1038252774" sldId="590"/>
            <ac:spMk id="3" creationId="{671C8788-F48A-CD06-3907-02921CCDD5C9}"/>
          </ac:spMkLst>
        </pc:spChg>
      </pc:sldChg>
      <pc:sldChg chg="modSp add mod">
        <pc:chgData name="Matthieu De Mari" userId="dfb708c9-d8dc-439f-9a3b-c772bf4a311c" providerId="ADAL" clId="{95DC2182-BA54-4583-9E8E-B21E5C8D4D55}" dt="2023-02-21T11:02:29.181" v="9698" actId="20577"/>
        <pc:sldMkLst>
          <pc:docMk/>
          <pc:sldMk cId="37425589" sldId="591"/>
        </pc:sldMkLst>
        <pc:spChg chg="mod">
          <ac:chgData name="Matthieu De Mari" userId="dfb708c9-d8dc-439f-9a3b-c772bf4a311c" providerId="ADAL" clId="{95DC2182-BA54-4583-9E8E-B21E5C8D4D55}" dt="2023-02-21T11:02:29.181" v="9698" actId="20577"/>
          <ac:spMkLst>
            <pc:docMk/>
            <pc:sldMk cId="37425589" sldId="591"/>
            <ac:spMk id="2" creationId="{080CEB46-CC16-4D19-8C2C-AEE9471D8168}"/>
          </ac:spMkLst>
        </pc:spChg>
      </pc:sldChg>
      <pc:sldChg chg="add ord">
        <pc:chgData name="Matthieu De Mari" userId="dfb708c9-d8dc-439f-9a3b-c772bf4a311c" providerId="ADAL" clId="{95DC2182-BA54-4583-9E8E-B21E5C8D4D55}" dt="2023-02-26T08:51:59.487" v="25507"/>
        <pc:sldMkLst>
          <pc:docMk/>
          <pc:sldMk cId="3688488777" sldId="592"/>
        </pc:sldMkLst>
      </pc:sldChg>
      <pc:sldChg chg="add ord">
        <pc:chgData name="Matthieu De Mari" userId="dfb708c9-d8dc-439f-9a3b-c772bf4a311c" providerId="ADAL" clId="{95DC2182-BA54-4583-9E8E-B21E5C8D4D55}" dt="2023-02-26T08:51:59.487" v="25507"/>
        <pc:sldMkLst>
          <pc:docMk/>
          <pc:sldMk cId="3362761059" sldId="593"/>
        </pc:sldMkLst>
      </pc:sldChg>
      <pc:sldChg chg="add ord">
        <pc:chgData name="Matthieu De Mari" userId="dfb708c9-d8dc-439f-9a3b-c772bf4a311c" providerId="ADAL" clId="{95DC2182-BA54-4583-9E8E-B21E5C8D4D55}" dt="2023-02-26T08:51:59.487" v="25507"/>
        <pc:sldMkLst>
          <pc:docMk/>
          <pc:sldMk cId="239607028" sldId="594"/>
        </pc:sldMkLst>
      </pc:sldChg>
      <pc:sldChg chg="modSp add mod ord">
        <pc:chgData name="Matthieu De Mari" userId="dfb708c9-d8dc-439f-9a3b-c772bf4a311c" providerId="ADAL" clId="{95DC2182-BA54-4583-9E8E-B21E5C8D4D55}" dt="2023-02-26T08:51:59.487" v="25507"/>
        <pc:sldMkLst>
          <pc:docMk/>
          <pc:sldMk cId="3681758499" sldId="595"/>
        </pc:sldMkLst>
        <pc:spChg chg="mod">
          <ac:chgData name="Matthieu De Mari" userId="dfb708c9-d8dc-439f-9a3b-c772bf4a311c" providerId="ADAL" clId="{95DC2182-BA54-4583-9E8E-B21E5C8D4D55}" dt="2023-02-26T07:36:38.046" v="19356" actId="14100"/>
          <ac:spMkLst>
            <pc:docMk/>
            <pc:sldMk cId="3681758499" sldId="595"/>
            <ac:spMk id="9" creationId="{BC262BFE-E1D3-5E5B-7138-4886F3E5A493}"/>
          </ac:spMkLst>
        </pc:spChg>
      </pc:sldChg>
      <pc:sldChg chg="addSp delSp modSp add mod">
        <pc:chgData name="Matthieu De Mari" userId="dfb708c9-d8dc-439f-9a3b-c772bf4a311c" providerId="ADAL" clId="{95DC2182-BA54-4583-9E8E-B21E5C8D4D55}" dt="2023-02-23T05:59:57.960" v="10204" actId="22"/>
        <pc:sldMkLst>
          <pc:docMk/>
          <pc:sldMk cId="3292545768" sldId="596"/>
        </pc:sldMkLst>
        <pc:spChg chg="del">
          <ac:chgData name="Matthieu De Mari" userId="dfb708c9-d8dc-439f-9a3b-c772bf4a311c" providerId="ADAL" clId="{95DC2182-BA54-4583-9E8E-B21E5C8D4D55}" dt="2023-02-23T05:59:55.526" v="10202" actId="478"/>
          <ac:spMkLst>
            <pc:docMk/>
            <pc:sldMk cId="3292545768" sldId="596"/>
            <ac:spMk id="2" creationId="{D4795DED-4F6A-4420-1474-79C41D9C7151}"/>
          </ac:spMkLst>
        </pc:spChg>
        <pc:spChg chg="del">
          <ac:chgData name="Matthieu De Mari" userId="dfb708c9-d8dc-439f-9a3b-c772bf4a311c" providerId="ADAL" clId="{95DC2182-BA54-4583-9E8E-B21E5C8D4D55}" dt="2023-02-23T05:59:55.526" v="10202" actId="478"/>
          <ac:spMkLst>
            <pc:docMk/>
            <pc:sldMk cId="3292545768" sldId="596"/>
            <ac:spMk id="4" creationId="{274FAFFC-EE13-6E7D-3976-35D8869D82C3}"/>
          </ac:spMkLst>
        </pc:spChg>
        <pc:spChg chg="del">
          <ac:chgData name="Matthieu De Mari" userId="dfb708c9-d8dc-439f-9a3b-c772bf4a311c" providerId="ADAL" clId="{95DC2182-BA54-4583-9E8E-B21E5C8D4D55}" dt="2023-02-23T05:59:55.526" v="10202" actId="478"/>
          <ac:spMkLst>
            <pc:docMk/>
            <pc:sldMk cId="3292545768" sldId="596"/>
            <ac:spMk id="5" creationId="{BC66D4B6-18A8-AE63-2FC1-32C7FC7C8213}"/>
          </ac:spMkLst>
        </pc:spChg>
        <pc:spChg chg="del">
          <ac:chgData name="Matthieu De Mari" userId="dfb708c9-d8dc-439f-9a3b-c772bf4a311c" providerId="ADAL" clId="{95DC2182-BA54-4583-9E8E-B21E5C8D4D55}" dt="2023-02-23T05:59:55.526" v="10202" actId="478"/>
          <ac:spMkLst>
            <pc:docMk/>
            <pc:sldMk cId="3292545768" sldId="596"/>
            <ac:spMk id="6" creationId="{618A004E-C36C-A0BD-B4FD-46D940AD7EB5}"/>
          </ac:spMkLst>
        </pc:spChg>
        <pc:spChg chg="add del mod">
          <ac:chgData name="Matthieu De Mari" userId="dfb708c9-d8dc-439f-9a3b-c772bf4a311c" providerId="ADAL" clId="{95DC2182-BA54-4583-9E8E-B21E5C8D4D55}" dt="2023-02-23T05:59:57.502" v="10203" actId="478"/>
          <ac:spMkLst>
            <pc:docMk/>
            <pc:sldMk cId="3292545768" sldId="596"/>
            <ac:spMk id="7" creationId="{47558909-C555-3AC7-8565-AD1967B86557}"/>
          </ac:spMkLst>
        </pc:spChg>
        <pc:spChg chg="del">
          <ac:chgData name="Matthieu De Mari" userId="dfb708c9-d8dc-439f-9a3b-c772bf4a311c" providerId="ADAL" clId="{95DC2182-BA54-4583-9E8E-B21E5C8D4D55}" dt="2023-02-23T05:59:55.526" v="10202" actId="478"/>
          <ac:spMkLst>
            <pc:docMk/>
            <pc:sldMk cId="3292545768" sldId="596"/>
            <ac:spMk id="14" creationId="{E96D466D-41F6-21B4-BFD8-29B41068C22C}"/>
          </ac:spMkLst>
        </pc:spChg>
        <pc:spChg chg="del">
          <ac:chgData name="Matthieu De Mari" userId="dfb708c9-d8dc-439f-9a3b-c772bf4a311c" providerId="ADAL" clId="{95DC2182-BA54-4583-9E8E-B21E5C8D4D55}" dt="2023-02-23T05:59:55.526" v="10202" actId="478"/>
          <ac:spMkLst>
            <pc:docMk/>
            <pc:sldMk cId="3292545768" sldId="596"/>
            <ac:spMk id="17" creationId="{4B99946B-6B6B-90DD-0493-EBE789609C47}"/>
          </ac:spMkLst>
        </pc:spChg>
        <pc:spChg chg="del">
          <ac:chgData name="Matthieu De Mari" userId="dfb708c9-d8dc-439f-9a3b-c772bf4a311c" providerId="ADAL" clId="{95DC2182-BA54-4583-9E8E-B21E5C8D4D55}" dt="2023-02-23T05:59:55.526" v="10202" actId="478"/>
          <ac:spMkLst>
            <pc:docMk/>
            <pc:sldMk cId="3292545768" sldId="596"/>
            <ac:spMk id="18" creationId="{CD84635E-2C16-54E4-7A9D-F4ADD004BBF5}"/>
          </ac:spMkLst>
        </pc:spChg>
        <pc:spChg chg="del">
          <ac:chgData name="Matthieu De Mari" userId="dfb708c9-d8dc-439f-9a3b-c772bf4a311c" providerId="ADAL" clId="{95DC2182-BA54-4583-9E8E-B21E5C8D4D55}" dt="2023-02-23T05:59:55.526" v="10202" actId="478"/>
          <ac:spMkLst>
            <pc:docMk/>
            <pc:sldMk cId="3292545768" sldId="596"/>
            <ac:spMk id="22" creationId="{2E8088D8-695E-CBE5-B605-617F7284E996}"/>
          </ac:spMkLst>
        </pc:spChg>
        <pc:spChg chg="del">
          <ac:chgData name="Matthieu De Mari" userId="dfb708c9-d8dc-439f-9a3b-c772bf4a311c" providerId="ADAL" clId="{95DC2182-BA54-4583-9E8E-B21E5C8D4D55}" dt="2023-02-23T05:59:55.526" v="10202" actId="478"/>
          <ac:spMkLst>
            <pc:docMk/>
            <pc:sldMk cId="3292545768" sldId="596"/>
            <ac:spMk id="27" creationId="{0C1DA3EC-C32E-729A-1C60-7B88E23B8E7D}"/>
          </ac:spMkLst>
        </pc:spChg>
        <pc:spChg chg="del">
          <ac:chgData name="Matthieu De Mari" userId="dfb708c9-d8dc-439f-9a3b-c772bf4a311c" providerId="ADAL" clId="{95DC2182-BA54-4583-9E8E-B21E5C8D4D55}" dt="2023-02-23T05:59:55.526" v="10202" actId="478"/>
          <ac:spMkLst>
            <pc:docMk/>
            <pc:sldMk cId="3292545768" sldId="596"/>
            <ac:spMk id="30" creationId="{CF92D947-8A37-C6CB-24FB-05464BCE64E6}"/>
          </ac:spMkLst>
        </pc:spChg>
        <pc:spChg chg="del">
          <ac:chgData name="Matthieu De Mari" userId="dfb708c9-d8dc-439f-9a3b-c772bf4a311c" providerId="ADAL" clId="{95DC2182-BA54-4583-9E8E-B21E5C8D4D55}" dt="2023-02-23T05:59:55.526" v="10202" actId="478"/>
          <ac:spMkLst>
            <pc:docMk/>
            <pc:sldMk cId="3292545768" sldId="596"/>
            <ac:spMk id="31" creationId="{A8690D79-C8B8-1BAF-BBD2-92E9DA5073F0}"/>
          </ac:spMkLst>
        </pc:spChg>
        <pc:picChg chg="add">
          <ac:chgData name="Matthieu De Mari" userId="dfb708c9-d8dc-439f-9a3b-c772bf4a311c" providerId="ADAL" clId="{95DC2182-BA54-4583-9E8E-B21E5C8D4D55}" dt="2023-02-23T05:59:57.960" v="10204" actId="22"/>
          <ac:picMkLst>
            <pc:docMk/>
            <pc:sldMk cId="3292545768" sldId="596"/>
            <ac:picMk id="11" creationId="{4DE46EE6-F3D9-3552-F89E-F377147511EE}"/>
          </ac:picMkLst>
        </pc:picChg>
        <pc:cxnChg chg="del">
          <ac:chgData name="Matthieu De Mari" userId="dfb708c9-d8dc-439f-9a3b-c772bf4a311c" providerId="ADAL" clId="{95DC2182-BA54-4583-9E8E-B21E5C8D4D55}" dt="2023-02-23T05:59:55.526" v="10202" actId="478"/>
          <ac:cxnSpMkLst>
            <pc:docMk/>
            <pc:sldMk cId="3292545768" sldId="596"/>
            <ac:cxnSpMk id="8" creationId="{D7E9812F-F2E8-E040-2472-E8D75FDCF55E}"/>
          </ac:cxnSpMkLst>
        </pc:cxnChg>
        <pc:cxnChg chg="del">
          <ac:chgData name="Matthieu De Mari" userId="dfb708c9-d8dc-439f-9a3b-c772bf4a311c" providerId="ADAL" clId="{95DC2182-BA54-4583-9E8E-B21E5C8D4D55}" dt="2023-02-23T05:59:55.526" v="10202" actId="478"/>
          <ac:cxnSpMkLst>
            <pc:docMk/>
            <pc:sldMk cId="3292545768" sldId="596"/>
            <ac:cxnSpMk id="9" creationId="{7AA2532C-5A73-EE55-7432-C84D1C844169}"/>
          </ac:cxnSpMkLst>
        </pc:cxnChg>
        <pc:cxnChg chg="del">
          <ac:chgData name="Matthieu De Mari" userId="dfb708c9-d8dc-439f-9a3b-c772bf4a311c" providerId="ADAL" clId="{95DC2182-BA54-4583-9E8E-B21E5C8D4D55}" dt="2023-02-23T05:59:55.526" v="10202" actId="478"/>
          <ac:cxnSpMkLst>
            <pc:docMk/>
            <pc:sldMk cId="3292545768" sldId="596"/>
            <ac:cxnSpMk id="12" creationId="{E32F0860-5D71-23C0-7F46-359A433FCDCB}"/>
          </ac:cxnSpMkLst>
        </pc:cxnChg>
        <pc:cxnChg chg="del">
          <ac:chgData name="Matthieu De Mari" userId="dfb708c9-d8dc-439f-9a3b-c772bf4a311c" providerId="ADAL" clId="{95DC2182-BA54-4583-9E8E-B21E5C8D4D55}" dt="2023-02-23T05:59:55.526" v="10202" actId="478"/>
          <ac:cxnSpMkLst>
            <pc:docMk/>
            <pc:sldMk cId="3292545768" sldId="596"/>
            <ac:cxnSpMk id="15" creationId="{840BD230-5EDA-0119-291A-1D565F88F5CA}"/>
          </ac:cxnSpMkLst>
        </pc:cxnChg>
        <pc:cxnChg chg="del mod">
          <ac:chgData name="Matthieu De Mari" userId="dfb708c9-d8dc-439f-9a3b-c772bf4a311c" providerId="ADAL" clId="{95DC2182-BA54-4583-9E8E-B21E5C8D4D55}" dt="2023-02-23T05:59:55.526" v="10202" actId="478"/>
          <ac:cxnSpMkLst>
            <pc:docMk/>
            <pc:sldMk cId="3292545768" sldId="596"/>
            <ac:cxnSpMk id="19" creationId="{A51DA120-D8B1-0C8C-2868-4245CBED7B3F}"/>
          </ac:cxnSpMkLst>
        </pc:cxnChg>
        <pc:cxnChg chg="del">
          <ac:chgData name="Matthieu De Mari" userId="dfb708c9-d8dc-439f-9a3b-c772bf4a311c" providerId="ADAL" clId="{95DC2182-BA54-4583-9E8E-B21E5C8D4D55}" dt="2023-02-23T05:59:55.526" v="10202" actId="478"/>
          <ac:cxnSpMkLst>
            <pc:docMk/>
            <pc:sldMk cId="3292545768" sldId="596"/>
            <ac:cxnSpMk id="23" creationId="{3E5CAEAB-3CD0-DCCC-58DD-7B3E30B7A28D}"/>
          </ac:cxnSpMkLst>
        </pc:cxnChg>
        <pc:cxnChg chg="del">
          <ac:chgData name="Matthieu De Mari" userId="dfb708c9-d8dc-439f-9a3b-c772bf4a311c" providerId="ADAL" clId="{95DC2182-BA54-4583-9E8E-B21E5C8D4D55}" dt="2023-02-23T05:59:55.526" v="10202" actId="478"/>
          <ac:cxnSpMkLst>
            <pc:docMk/>
            <pc:sldMk cId="3292545768" sldId="596"/>
            <ac:cxnSpMk id="28" creationId="{80D768EE-5262-E5CA-082B-4660A2B66B45}"/>
          </ac:cxnSpMkLst>
        </pc:cxnChg>
        <pc:cxnChg chg="del">
          <ac:chgData name="Matthieu De Mari" userId="dfb708c9-d8dc-439f-9a3b-c772bf4a311c" providerId="ADAL" clId="{95DC2182-BA54-4583-9E8E-B21E5C8D4D55}" dt="2023-02-23T05:59:55.526" v="10202" actId="478"/>
          <ac:cxnSpMkLst>
            <pc:docMk/>
            <pc:sldMk cId="3292545768" sldId="596"/>
            <ac:cxnSpMk id="29" creationId="{2511ED1B-BF15-5FC2-E042-64663686C819}"/>
          </ac:cxnSpMkLst>
        </pc:cxnChg>
      </pc:sldChg>
      <pc:sldChg chg="add ord">
        <pc:chgData name="Matthieu De Mari" userId="dfb708c9-d8dc-439f-9a3b-c772bf4a311c" providerId="ADAL" clId="{95DC2182-BA54-4583-9E8E-B21E5C8D4D55}" dt="2023-02-26T08:51:59.487" v="25507"/>
        <pc:sldMkLst>
          <pc:docMk/>
          <pc:sldMk cId="337788125" sldId="597"/>
        </pc:sldMkLst>
      </pc:sldChg>
      <pc:sldChg chg="addSp delSp modSp new mod ord modClrScheme chgLayout">
        <pc:chgData name="Matthieu De Mari" userId="dfb708c9-d8dc-439f-9a3b-c772bf4a311c" providerId="ADAL" clId="{95DC2182-BA54-4583-9E8E-B21E5C8D4D55}" dt="2023-02-26T08:51:59.487" v="25507"/>
        <pc:sldMkLst>
          <pc:docMk/>
          <pc:sldMk cId="2646292586" sldId="598"/>
        </pc:sldMkLst>
        <pc:spChg chg="mod ord">
          <ac:chgData name="Matthieu De Mari" userId="dfb708c9-d8dc-439f-9a3b-c772bf4a311c" providerId="ADAL" clId="{95DC2182-BA54-4583-9E8E-B21E5C8D4D55}" dt="2023-02-23T06:07:14.864" v="11297" actId="700"/>
          <ac:spMkLst>
            <pc:docMk/>
            <pc:sldMk cId="2646292586" sldId="598"/>
            <ac:spMk id="2" creationId="{0A93686A-53A1-1C2D-8919-12668B16586D}"/>
          </ac:spMkLst>
        </pc:spChg>
        <pc:spChg chg="mod ord">
          <ac:chgData name="Matthieu De Mari" userId="dfb708c9-d8dc-439f-9a3b-c772bf4a311c" providerId="ADAL" clId="{95DC2182-BA54-4583-9E8E-B21E5C8D4D55}" dt="2023-02-23T06:07:17.383" v="11302" actId="27636"/>
          <ac:spMkLst>
            <pc:docMk/>
            <pc:sldMk cId="2646292586" sldId="598"/>
            <ac:spMk id="3" creationId="{F24D6176-F28F-156D-DD4C-622B471274A2}"/>
          </ac:spMkLst>
        </pc:spChg>
        <pc:spChg chg="add del mod ord">
          <ac:chgData name="Matthieu De Mari" userId="dfb708c9-d8dc-439f-9a3b-c772bf4a311c" providerId="ADAL" clId="{95DC2182-BA54-4583-9E8E-B21E5C8D4D55}" dt="2023-02-23T06:05:19.748" v="10984" actId="478"/>
          <ac:spMkLst>
            <pc:docMk/>
            <pc:sldMk cId="2646292586" sldId="598"/>
            <ac:spMk id="4" creationId="{0F9D09CF-5BD7-25C0-128C-3DB720B27EC2}"/>
          </ac:spMkLst>
        </pc:spChg>
        <pc:spChg chg="add del mod">
          <ac:chgData name="Matthieu De Mari" userId="dfb708c9-d8dc-439f-9a3b-c772bf4a311c" providerId="ADAL" clId="{95DC2182-BA54-4583-9E8E-B21E5C8D4D55}" dt="2023-02-23T06:05:22.017" v="10986"/>
          <ac:spMkLst>
            <pc:docMk/>
            <pc:sldMk cId="2646292586" sldId="598"/>
            <ac:spMk id="5" creationId="{96A13D75-6734-B01E-3E2C-4ABC9412ACB0}"/>
          </ac:spMkLst>
        </pc:spChg>
        <pc:spChg chg="add del mod">
          <ac:chgData name="Matthieu De Mari" userId="dfb708c9-d8dc-439f-9a3b-c772bf4a311c" providerId="ADAL" clId="{95DC2182-BA54-4583-9E8E-B21E5C8D4D55}" dt="2023-02-23T06:05:22.017" v="10986"/>
          <ac:spMkLst>
            <pc:docMk/>
            <pc:sldMk cId="2646292586" sldId="598"/>
            <ac:spMk id="6" creationId="{F06B413D-B52F-D807-D84E-41A22BE66A2F}"/>
          </ac:spMkLst>
        </pc:spChg>
        <pc:spChg chg="add del mod">
          <ac:chgData name="Matthieu De Mari" userId="dfb708c9-d8dc-439f-9a3b-c772bf4a311c" providerId="ADAL" clId="{95DC2182-BA54-4583-9E8E-B21E5C8D4D55}" dt="2023-02-23T06:05:22.017" v="10986"/>
          <ac:spMkLst>
            <pc:docMk/>
            <pc:sldMk cId="2646292586" sldId="598"/>
            <ac:spMk id="7" creationId="{B21033C8-1AEC-C626-C551-BAA6816F105D}"/>
          </ac:spMkLst>
        </pc:spChg>
        <pc:spChg chg="add del mod">
          <ac:chgData name="Matthieu De Mari" userId="dfb708c9-d8dc-439f-9a3b-c772bf4a311c" providerId="ADAL" clId="{95DC2182-BA54-4583-9E8E-B21E5C8D4D55}" dt="2023-02-23T06:05:22.017" v="10986"/>
          <ac:spMkLst>
            <pc:docMk/>
            <pc:sldMk cId="2646292586" sldId="598"/>
            <ac:spMk id="8" creationId="{847EE764-E047-0496-5F33-D8D14F0EBCCA}"/>
          </ac:spMkLst>
        </pc:spChg>
        <pc:spChg chg="add del mod">
          <ac:chgData name="Matthieu De Mari" userId="dfb708c9-d8dc-439f-9a3b-c772bf4a311c" providerId="ADAL" clId="{95DC2182-BA54-4583-9E8E-B21E5C8D4D55}" dt="2023-02-23T06:05:22.017" v="10986"/>
          <ac:spMkLst>
            <pc:docMk/>
            <pc:sldMk cId="2646292586" sldId="598"/>
            <ac:spMk id="13" creationId="{1DA0BA4C-7AD9-A140-2361-EBCFABF8B0F8}"/>
          </ac:spMkLst>
        </pc:spChg>
        <pc:spChg chg="add del mod">
          <ac:chgData name="Matthieu De Mari" userId="dfb708c9-d8dc-439f-9a3b-c772bf4a311c" providerId="ADAL" clId="{95DC2182-BA54-4583-9E8E-B21E5C8D4D55}" dt="2023-02-23T06:05:22.017" v="10986"/>
          <ac:spMkLst>
            <pc:docMk/>
            <pc:sldMk cId="2646292586" sldId="598"/>
            <ac:spMk id="14" creationId="{C6E1A5A1-10D9-B5DE-1945-BF02EDE710EE}"/>
          </ac:spMkLst>
        </pc:spChg>
        <pc:spChg chg="add del mod">
          <ac:chgData name="Matthieu De Mari" userId="dfb708c9-d8dc-439f-9a3b-c772bf4a311c" providerId="ADAL" clId="{95DC2182-BA54-4583-9E8E-B21E5C8D4D55}" dt="2023-02-23T06:05:22.017" v="10986"/>
          <ac:spMkLst>
            <pc:docMk/>
            <pc:sldMk cId="2646292586" sldId="598"/>
            <ac:spMk id="16" creationId="{7F36BC53-C428-54EE-FF9D-97F85FDBFCA9}"/>
          </ac:spMkLst>
        </pc:spChg>
        <pc:spChg chg="add del mod">
          <ac:chgData name="Matthieu De Mari" userId="dfb708c9-d8dc-439f-9a3b-c772bf4a311c" providerId="ADAL" clId="{95DC2182-BA54-4583-9E8E-B21E5C8D4D55}" dt="2023-02-23T06:05:22.017" v="10986"/>
          <ac:spMkLst>
            <pc:docMk/>
            <pc:sldMk cId="2646292586" sldId="598"/>
            <ac:spMk id="18" creationId="{46975A22-2129-D359-A102-67BBBA7F572C}"/>
          </ac:spMkLst>
        </pc:spChg>
        <pc:spChg chg="add del mod">
          <ac:chgData name="Matthieu De Mari" userId="dfb708c9-d8dc-439f-9a3b-c772bf4a311c" providerId="ADAL" clId="{95DC2182-BA54-4583-9E8E-B21E5C8D4D55}" dt="2023-02-23T06:05:22.017" v="10986"/>
          <ac:spMkLst>
            <pc:docMk/>
            <pc:sldMk cId="2646292586" sldId="598"/>
            <ac:spMk id="21" creationId="{379462CC-7E3E-2F31-E40F-FE013C3B6993}"/>
          </ac:spMkLst>
        </pc:spChg>
        <pc:spChg chg="add del mod">
          <ac:chgData name="Matthieu De Mari" userId="dfb708c9-d8dc-439f-9a3b-c772bf4a311c" providerId="ADAL" clId="{95DC2182-BA54-4583-9E8E-B21E5C8D4D55}" dt="2023-02-23T06:05:22.017" v="10986"/>
          <ac:spMkLst>
            <pc:docMk/>
            <pc:sldMk cId="2646292586" sldId="598"/>
            <ac:spMk id="22" creationId="{800931E6-BEE1-F4CB-54C9-9BA57E9242E0}"/>
          </ac:spMkLst>
        </pc:spChg>
        <pc:spChg chg="add mod ord">
          <ac:chgData name="Matthieu De Mari" userId="dfb708c9-d8dc-439f-9a3b-c772bf4a311c" providerId="ADAL" clId="{95DC2182-BA54-4583-9E8E-B21E5C8D4D55}" dt="2023-02-23T06:09:01.110" v="11506" actId="20577"/>
          <ac:spMkLst>
            <pc:docMk/>
            <pc:sldMk cId="2646292586" sldId="598"/>
            <ac:spMk id="24" creationId="{7D321D0C-F995-E2BD-FE4C-9CDE72F1ED76}"/>
          </ac:spMkLst>
        </pc:spChg>
        <pc:picChg chg="add mod">
          <ac:chgData name="Matthieu De Mari" userId="dfb708c9-d8dc-439f-9a3b-c772bf4a311c" providerId="ADAL" clId="{95DC2182-BA54-4583-9E8E-B21E5C8D4D55}" dt="2023-02-23T06:08:58.711" v="11505" actId="1076"/>
          <ac:picMkLst>
            <pc:docMk/>
            <pc:sldMk cId="2646292586" sldId="598"/>
            <ac:picMk id="23" creationId="{A7362EEA-E8D1-C649-888F-7FEAC2742AC2}"/>
          </ac:picMkLst>
        </pc:picChg>
        <pc:cxnChg chg="add del mod">
          <ac:chgData name="Matthieu De Mari" userId="dfb708c9-d8dc-439f-9a3b-c772bf4a311c" providerId="ADAL" clId="{95DC2182-BA54-4583-9E8E-B21E5C8D4D55}" dt="2023-02-23T06:05:22.017" v="10986"/>
          <ac:cxnSpMkLst>
            <pc:docMk/>
            <pc:sldMk cId="2646292586" sldId="598"/>
            <ac:cxnSpMk id="9" creationId="{8C9A2DC9-AFAA-3354-0D13-803876A90430}"/>
          </ac:cxnSpMkLst>
        </pc:cxnChg>
        <pc:cxnChg chg="add del mod">
          <ac:chgData name="Matthieu De Mari" userId="dfb708c9-d8dc-439f-9a3b-c772bf4a311c" providerId="ADAL" clId="{95DC2182-BA54-4583-9E8E-B21E5C8D4D55}" dt="2023-02-23T06:05:22.017" v="10986"/>
          <ac:cxnSpMkLst>
            <pc:docMk/>
            <pc:sldMk cId="2646292586" sldId="598"/>
            <ac:cxnSpMk id="10" creationId="{24E53577-83FD-5186-D059-6D28A6F8AAF6}"/>
          </ac:cxnSpMkLst>
        </pc:cxnChg>
        <pc:cxnChg chg="add del mod">
          <ac:chgData name="Matthieu De Mari" userId="dfb708c9-d8dc-439f-9a3b-c772bf4a311c" providerId="ADAL" clId="{95DC2182-BA54-4583-9E8E-B21E5C8D4D55}" dt="2023-02-23T06:05:22.017" v="10986"/>
          <ac:cxnSpMkLst>
            <pc:docMk/>
            <pc:sldMk cId="2646292586" sldId="598"/>
            <ac:cxnSpMk id="11" creationId="{427F30F6-C24B-A669-0F8E-C0F06B904C22}"/>
          </ac:cxnSpMkLst>
        </pc:cxnChg>
        <pc:cxnChg chg="add del mod">
          <ac:chgData name="Matthieu De Mari" userId="dfb708c9-d8dc-439f-9a3b-c772bf4a311c" providerId="ADAL" clId="{95DC2182-BA54-4583-9E8E-B21E5C8D4D55}" dt="2023-02-23T06:05:22.017" v="10986"/>
          <ac:cxnSpMkLst>
            <pc:docMk/>
            <pc:sldMk cId="2646292586" sldId="598"/>
            <ac:cxnSpMk id="12" creationId="{506DDAEA-B604-6231-7D92-A7F80E484ED7}"/>
          </ac:cxnSpMkLst>
        </pc:cxnChg>
        <pc:cxnChg chg="add del mod">
          <ac:chgData name="Matthieu De Mari" userId="dfb708c9-d8dc-439f-9a3b-c772bf4a311c" providerId="ADAL" clId="{95DC2182-BA54-4583-9E8E-B21E5C8D4D55}" dt="2023-02-23T06:05:22.017" v="10986"/>
          <ac:cxnSpMkLst>
            <pc:docMk/>
            <pc:sldMk cId="2646292586" sldId="598"/>
            <ac:cxnSpMk id="15" creationId="{2444A091-5E28-033D-BEE9-FE0D347063B8}"/>
          </ac:cxnSpMkLst>
        </pc:cxnChg>
        <pc:cxnChg chg="add del mod">
          <ac:chgData name="Matthieu De Mari" userId="dfb708c9-d8dc-439f-9a3b-c772bf4a311c" providerId="ADAL" clId="{95DC2182-BA54-4583-9E8E-B21E5C8D4D55}" dt="2023-02-23T06:05:22.017" v="10986"/>
          <ac:cxnSpMkLst>
            <pc:docMk/>
            <pc:sldMk cId="2646292586" sldId="598"/>
            <ac:cxnSpMk id="17" creationId="{5648A4BC-B7D9-FD1E-71F4-44778C7E0CB9}"/>
          </ac:cxnSpMkLst>
        </pc:cxnChg>
        <pc:cxnChg chg="add del mod">
          <ac:chgData name="Matthieu De Mari" userId="dfb708c9-d8dc-439f-9a3b-c772bf4a311c" providerId="ADAL" clId="{95DC2182-BA54-4583-9E8E-B21E5C8D4D55}" dt="2023-02-23T06:05:22.017" v="10986"/>
          <ac:cxnSpMkLst>
            <pc:docMk/>
            <pc:sldMk cId="2646292586" sldId="598"/>
            <ac:cxnSpMk id="19" creationId="{CC756BFC-6FA1-7CBE-5F88-926D5A5E3061}"/>
          </ac:cxnSpMkLst>
        </pc:cxnChg>
        <pc:cxnChg chg="add del mod">
          <ac:chgData name="Matthieu De Mari" userId="dfb708c9-d8dc-439f-9a3b-c772bf4a311c" providerId="ADAL" clId="{95DC2182-BA54-4583-9E8E-B21E5C8D4D55}" dt="2023-02-23T06:05:22.017" v="10986"/>
          <ac:cxnSpMkLst>
            <pc:docMk/>
            <pc:sldMk cId="2646292586" sldId="598"/>
            <ac:cxnSpMk id="20" creationId="{86F26B31-9BC4-2BA1-40DA-F2511DA9BA53}"/>
          </ac:cxnSpMkLst>
        </pc:cxnChg>
      </pc:sldChg>
      <pc:sldChg chg="modSp new mod ord">
        <pc:chgData name="Matthieu De Mari" userId="dfb708c9-d8dc-439f-9a3b-c772bf4a311c" providerId="ADAL" clId="{95DC2182-BA54-4583-9E8E-B21E5C8D4D55}" dt="2023-02-26T08:51:59.487" v="25507"/>
        <pc:sldMkLst>
          <pc:docMk/>
          <pc:sldMk cId="1390758074" sldId="599"/>
        </pc:sldMkLst>
        <pc:spChg chg="mod">
          <ac:chgData name="Matthieu De Mari" userId="dfb708c9-d8dc-439f-9a3b-c772bf4a311c" providerId="ADAL" clId="{95DC2182-BA54-4583-9E8E-B21E5C8D4D55}" dt="2023-02-23T06:17:54.670" v="11826"/>
          <ac:spMkLst>
            <pc:docMk/>
            <pc:sldMk cId="1390758074" sldId="599"/>
            <ac:spMk id="2" creationId="{3F31F807-15B3-1CA0-5281-891982C5FA5A}"/>
          </ac:spMkLst>
        </pc:spChg>
        <pc:spChg chg="mod">
          <ac:chgData name="Matthieu De Mari" userId="dfb708c9-d8dc-439f-9a3b-c772bf4a311c" providerId="ADAL" clId="{95DC2182-BA54-4583-9E8E-B21E5C8D4D55}" dt="2023-02-26T07:37:03.295" v="19357" actId="113"/>
          <ac:spMkLst>
            <pc:docMk/>
            <pc:sldMk cId="1390758074" sldId="599"/>
            <ac:spMk id="3" creationId="{9D6CA1B3-62B2-D139-628B-900D0F1651D8}"/>
          </ac:spMkLst>
        </pc:spChg>
      </pc:sldChg>
      <pc:sldChg chg="addSp delSp modSp new mod modClrScheme chgLayout">
        <pc:chgData name="Matthieu De Mari" userId="dfb708c9-d8dc-439f-9a3b-c772bf4a311c" providerId="ADAL" clId="{95DC2182-BA54-4583-9E8E-B21E5C8D4D55}" dt="2023-02-26T07:37:19.683" v="19358" actId="113"/>
        <pc:sldMkLst>
          <pc:docMk/>
          <pc:sldMk cId="3499753351" sldId="600"/>
        </pc:sldMkLst>
        <pc:spChg chg="mod ord">
          <ac:chgData name="Matthieu De Mari" userId="dfb708c9-d8dc-439f-9a3b-c772bf4a311c" providerId="ADAL" clId="{95DC2182-BA54-4583-9E8E-B21E5C8D4D55}" dt="2023-02-23T06:19:48.197" v="12024" actId="700"/>
          <ac:spMkLst>
            <pc:docMk/>
            <pc:sldMk cId="3499753351" sldId="600"/>
            <ac:spMk id="2" creationId="{6E316974-CFBD-95B7-753C-65691ECA42E5}"/>
          </ac:spMkLst>
        </pc:spChg>
        <pc:spChg chg="del mod ord">
          <ac:chgData name="Matthieu De Mari" userId="dfb708c9-d8dc-439f-9a3b-c772bf4a311c" providerId="ADAL" clId="{95DC2182-BA54-4583-9E8E-B21E5C8D4D55}" dt="2023-02-23T06:19:48.197" v="12024" actId="700"/>
          <ac:spMkLst>
            <pc:docMk/>
            <pc:sldMk cId="3499753351" sldId="600"/>
            <ac:spMk id="3" creationId="{773E38C2-EEB5-970E-81AC-EF887F502F17}"/>
          </ac:spMkLst>
        </pc:spChg>
        <pc:spChg chg="add mod ord">
          <ac:chgData name="Matthieu De Mari" userId="dfb708c9-d8dc-439f-9a3b-c772bf4a311c" providerId="ADAL" clId="{95DC2182-BA54-4583-9E8E-B21E5C8D4D55}" dt="2023-02-26T07:37:19.683" v="19358" actId="113"/>
          <ac:spMkLst>
            <pc:docMk/>
            <pc:sldMk cId="3499753351" sldId="600"/>
            <ac:spMk id="4" creationId="{9824F110-DC44-75A5-3E2C-15E644A34FBF}"/>
          </ac:spMkLst>
        </pc:spChg>
        <pc:spChg chg="add del mod ord">
          <ac:chgData name="Matthieu De Mari" userId="dfb708c9-d8dc-439f-9a3b-c772bf4a311c" providerId="ADAL" clId="{95DC2182-BA54-4583-9E8E-B21E5C8D4D55}" dt="2023-02-23T06:19:50.192" v="12025" actId="478"/>
          <ac:spMkLst>
            <pc:docMk/>
            <pc:sldMk cId="3499753351" sldId="600"/>
            <ac:spMk id="5" creationId="{809AE24F-5D89-3E06-4457-7F72D55463A9}"/>
          </ac:spMkLst>
        </pc:spChg>
        <pc:picChg chg="add mod">
          <ac:chgData name="Matthieu De Mari" userId="dfb708c9-d8dc-439f-9a3b-c772bf4a311c" providerId="ADAL" clId="{95DC2182-BA54-4583-9E8E-B21E5C8D4D55}" dt="2023-02-23T06:19:54.292" v="12027" actId="1076"/>
          <ac:picMkLst>
            <pc:docMk/>
            <pc:sldMk cId="3499753351" sldId="600"/>
            <ac:picMk id="6" creationId="{6EB6ABA3-2672-C3F7-C863-0099F005EE45}"/>
          </ac:picMkLst>
        </pc:picChg>
      </pc:sldChg>
      <pc:sldChg chg="addSp delSp modSp new mod">
        <pc:chgData name="Matthieu De Mari" userId="dfb708c9-d8dc-439f-9a3b-c772bf4a311c" providerId="ADAL" clId="{95DC2182-BA54-4583-9E8E-B21E5C8D4D55}" dt="2023-02-23T06:38:30.396" v="13775"/>
        <pc:sldMkLst>
          <pc:docMk/>
          <pc:sldMk cId="1913740079" sldId="601"/>
        </pc:sldMkLst>
        <pc:spChg chg="mod">
          <ac:chgData name="Matthieu De Mari" userId="dfb708c9-d8dc-439f-9a3b-c772bf4a311c" providerId="ADAL" clId="{95DC2182-BA54-4583-9E8E-B21E5C8D4D55}" dt="2023-02-23T06:23:05.609" v="12297"/>
          <ac:spMkLst>
            <pc:docMk/>
            <pc:sldMk cId="1913740079" sldId="601"/>
            <ac:spMk id="2" creationId="{A5E4A4E9-9DD0-5D61-6F41-047DF9BAF529}"/>
          </ac:spMkLst>
        </pc:spChg>
        <pc:spChg chg="mod">
          <ac:chgData name="Matthieu De Mari" userId="dfb708c9-d8dc-439f-9a3b-c772bf4a311c" providerId="ADAL" clId="{95DC2182-BA54-4583-9E8E-B21E5C8D4D55}" dt="2023-02-23T06:32:35.641" v="13347" actId="20577"/>
          <ac:spMkLst>
            <pc:docMk/>
            <pc:sldMk cId="1913740079" sldId="601"/>
            <ac:spMk id="3" creationId="{D17C42F1-3AC9-47C6-0B59-A6D4BF707BC9}"/>
          </ac:spMkLst>
        </pc:spChg>
        <pc:spChg chg="del mod">
          <ac:chgData name="Matthieu De Mari" userId="dfb708c9-d8dc-439f-9a3b-c772bf4a311c" providerId="ADAL" clId="{95DC2182-BA54-4583-9E8E-B21E5C8D4D55}" dt="2023-02-23T06:29:49.235" v="13285" actId="478"/>
          <ac:spMkLst>
            <pc:docMk/>
            <pc:sldMk cId="1913740079" sldId="601"/>
            <ac:spMk id="4" creationId="{554DE0C2-962A-677F-35E9-54BEB3DCF4D4}"/>
          </ac:spMkLst>
        </pc:spChg>
        <pc:spChg chg="add del mod">
          <ac:chgData name="Matthieu De Mari" userId="dfb708c9-d8dc-439f-9a3b-c772bf4a311c" providerId="ADAL" clId="{95DC2182-BA54-4583-9E8E-B21E5C8D4D55}" dt="2023-02-23T06:29:49.837" v="13286" actId="478"/>
          <ac:spMkLst>
            <pc:docMk/>
            <pc:sldMk cId="1913740079" sldId="601"/>
            <ac:spMk id="6" creationId="{AA13F84E-53C8-D4C6-F971-643DC9F97AD6}"/>
          </ac:spMkLst>
        </pc:spChg>
        <pc:picChg chg="add del mod">
          <ac:chgData name="Matthieu De Mari" userId="dfb708c9-d8dc-439f-9a3b-c772bf4a311c" providerId="ADAL" clId="{95DC2182-BA54-4583-9E8E-B21E5C8D4D55}" dt="2023-02-23T06:38:30.156" v="13774" actId="478"/>
          <ac:picMkLst>
            <pc:docMk/>
            <pc:sldMk cId="1913740079" sldId="601"/>
            <ac:picMk id="7" creationId="{87B8E7E2-DBF9-D7E1-CD96-D2F9C4991DDA}"/>
          </ac:picMkLst>
        </pc:picChg>
        <pc:picChg chg="add mod">
          <ac:chgData name="Matthieu De Mari" userId="dfb708c9-d8dc-439f-9a3b-c772bf4a311c" providerId="ADAL" clId="{95DC2182-BA54-4583-9E8E-B21E5C8D4D55}" dt="2023-02-23T06:38:30.396" v="13775"/>
          <ac:picMkLst>
            <pc:docMk/>
            <pc:sldMk cId="1913740079" sldId="601"/>
            <ac:picMk id="8" creationId="{E8D71930-493E-D030-EF33-E8E532813D5D}"/>
          </ac:picMkLst>
        </pc:picChg>
      </pc:sldChg>
      <pc:sldChg chg="addSp delSp modSp add mod">
        <pc:chgData name="Matthieu De Mari" userId="dfb708c9-d8dc-439f-9a3b-c772bf4a311c" providerId="ADAL" clId="{95DC2182-BA54-4583-9E8E-B21E5C8D4D55}" dt="2023-02-26T07:37:49.435" v="19374" actId="20577"/>
        <pc:sldMkLst>
          <pc:docMk/>
          <pc:sldMk cId="4011461575" sldId="602"/>
        </pc:sldMkLst>
        <pc:spChg chg="mod">
          <ac:chgData name="Matthieu De Mari" userId="dfb708c9-d8dc-439f-9a3b-c772bf4a311c" providerId="ADAL" clId="{95DC2182-BA54-4583-9E8E-B21E5C8D4D55}" dt="2023-02-26T07:37:49.435" v="19374" actId="20577"/>
          <ac:spMkLst>
            <pc:docMk/>
            <pc:sldMk cId="4011461575" sldId="602"/>
            <ac:spMk id="3" creationId="{D17C42F1-3AC9-47C6-0B59-A6D4BF707BC9}"/>
          </ac:spMkLst>
        </pc:spChg>
        <pc:spChg chg="del">
          <ac:chgData name="Matthieu De Mari" userId="dfb708c9-d8dc-439f-9a3b-c772bf4a311c" providerId="ADAL" clId="{95DC2182-BA54-4583-9E8E-B21E5C8D4D55}" dt="2023-02-23T06:26:53.485" v="12961" actId="478"/>
          <ac:spMkLst>
            <pc:docMk/>
            <pc:sldMk cId="4011461575" sldId="602"/>
            <ac:spMk id="4" creationId="{554DE0C2-962A-677F-35E9-54BEB3DCF4D4}"/>
          </ac:spMkLst>
        </pc:spChg>
        <pc:spChg chg="add del mod">
          <ac:chgData name="Matthieu De Mari" userId="dfb708c9-d8dc-439f-9a3b-c772bf4a311c" providerId="ADAL" clId="{95DC2182-BA54-4583-9E8E-B21E5C8D4D55}" dt="2023-02-23T06:26:54.111" v="12962" actId="478"/>
          <ac:spMkLst>
            <pc:docMk/>
            <pc:sldMk cId="4011461575" sldId="602"/>
            <ac:spMk id="7" creationId="{253306BA-D935-683F-B89D-1893D5CD66EE}"/>
          </ac:spMkLst>
        </pc:spChg>
        <pc:picChg chg="add mod">
          <ac:chgData name="Matthieu De Mari" userId="dfb708c9-d8dc-439f-9a3b-c772bf4a311c" providerId="ADAL" clId="{95DC2182-BA54-4583-9E8E-B21E5C8D4D55}" dt="2023-02-23T06:26:51.795" v="12960"/>
          <ac:picMkLst>
            <pc:docMk/>
            <pc:sldMk cId="4011461575" sldId="602"/>
            <ac:picMk id="5" creationId="{8EAFB4E0-F294-B146-8EB9-68228769ABDD}"/>
          </ac:picMkLst>
        </pc:picChg>
      </pc:sldChg>
      <pc:sldChg chg="addSp delSp modSp add mod">
        <pc:chgData name="Matthieu De Mari" userId="dfb708c9-d8dc-439f-9a3b-c772bf4a311c" providerId="ADAL" clId="{95DC2182-BA54-4583-9E8E-B21E5C8D4D55}" dt="2023-02-23T06:38:32.702" v="13777"/>
        <pc:sldMkLst>
          <pc:docMk/>
          <pc:sldMk cId="2445909842" sldId="603"/>
        </pc:sldMkLst>
        <pc:spChg chg="mod">
          <ac:chgData name="Matthieu De Mari" userId="dfb708c9-d8dc-439f-9a3b-c772bf4a311c" providerId="ADAL" clId="{95DC2182-BA54-4583-9E8E-B21E5C8D4D55}" dt="2023-02-23T06:29:44.446" v="13283"/>
          <ac:spMkLst>
            <pc:docMk/>
            <pc:sldMk cId="2445909842" sldId="603"/>
            <ac:spMk id="3" creationId="{D17C42F1-3AC9-47C6-0B59-A6D4BF707BC9}"/>
          </ac:spMkLst>
        </pc:spChg>
        <pc:spChg chg="del mod">
          <ac:chgData name="Matthieu De Mari" userId="dfb708c9-d8dc-439f-9a3b-c772bf4a311c" providerId="ADAL" clId="{95DC2182-BA54-4583-9E8E-B21E5C8D4D55}" dt="2023-02-23T06:29:46.778" v="13284" actId="478"/>
          <ac:spMkLst>
            <pc:docMk/>
            <pc:sldMk cId="2445909842" sldId="603"/>
            <ac:spMk id="4" creationId="{554DE0C2-962A-677F-35E9-54BEB3DCF4D4}"/>
          </ac:spMkLst>
        </pc:spChg>
        <pc:picChg chg="add del mod">
          <ac:chgData name="Matthieu De Mari" userId="dfb708c9-d8dc-439f-9a3b-c772bf4a311c" providerId="ADAL" clId="{95DC2182-BA54-4583-9E8E-B21E5C8D4D55}" dt="2023-02-23T06:38:32.498" v="13776" actId="478"/>
          <ac:picMkLst>
            <pc:docMk/>
            <pc:sldMk cId="2445909842" sldId="603"/>
            <ac:picMk id="6" creationId="{F4A2A0D0-72EE-4F3F-35D4-0F2C943E8083}"/>
          </ac:picMkLst>
        </pc:picChg>
        <pc:picChg chg="add mod">
          <ac:chgData name="Matthieu De Mari" userId="dfb708c9-d8dc-439f-9a3b-c772bf4a311c" providerId="ADAL" clId="{95DC2182-BA54-4583-9E8E-B21E5C8D4D55}" dt="2023-02-23T06:38:32.702" v="13777"/>
          <ac:picMkLst>
            <pc:docMk/>
            <pc:sldMk cId="2445909842" sldId="603"/>
            <ac:picMk id="7" creationId="{B32309B5-6CBB-0E38-B925-1F935F7D3BD1}"/>
          </ac:picMkLst>
        </pc:picChg>
      </pc:sldChg>
      <pc:sldChg chg="addSp modSp add mod">
        <pc:chgData name="Matthieu De Mari" userId="dfb708c9-d8dc-439f-9a3b-c772bf4a311c" providerId="ADAL" clId="{95DC2182-BA54-4583-9E8E-B21E5C8D4D55}" dt="2023-02-23T06:38:27.236" v="13773" actId="1076"/>
        <pc:sldMkLst>
          <pc:docMk/>
          <pc:sldMk cId="1888637577" sldId="604"/>
        </pc:sldMkLst>
        <pc:spChg chg="mod">
          <ac:chgData name="Matthieu De Mari" userId="dfb708c9-d8dc-439f-9a3b-c772bf4a311c" providerId="ADAL" clId="{95DC2182-BA54-4583-9E8E-B21E5C8D4D55}" dt="2023-02-23T06:35:18.181" v="13712" actId="20577"/>
          <ac:spMkLst>
            <pc:docMk/>
            <pc:sldMk cId="1888637577" sldId="604"/>
            <ac:spMk id="3" creationId="{D17C42F1-3AC9-47C6-0B59-A6D4BF707BC9}"/>
          </ac:spMkLst>
        </pc:spChg>
        <pc:spChg chg="add mod">
          <ac:chgData name="Matthieu De Mari" userId="dfb708c9-d8dc-439f-9a3b-c772bf4a311c" providerId="ADAL" clId="{95DC2182-BA54-4583-9E8E-B21E5C8D4D55}" dt="2023-02-23T06:38:27.236" v="13773" actId="1076"/>
          <ac:spMkLst>
            <pc:docMk/>
            <pc:sldMk cId="1888637577" sldId="604"/>
            <ac:spMk id="4" creationId="{6A901C81-2DF4-9E7A-6DE1-7AD7F4414F31}"/>
          </ac:spMkLst>
        </pc:spChg>
        <pc:picChg chg="mod">
          <ac:chgData name="Matthieu De Mari" userId="dfb708c9-d8dc-439f-9a3b-c772bf4a311c" providerId="ADAL" clId="{95DC2182-BA54-4583-9E8E-B21E5C8D4D55}" dt="2023-02-23T06:37:40.158" v="13713" actId="1076"/>
          <ac:picMkLst>
            <pc:docMk/>
            <pc:sldMk cId="1888637577" sldId="604"/>
            <ac:picMk id="6" creationId="{F4A2A0D0-72EE-4F3F-35D4-0F2C943E8083}"/>
          </ac:picMkLst>
        </pc:picChg>
      </pc:sldChg>
      <pc:sldChg chg="addSp delSp modSp add mod modClrScheme chgLayout">
        <pc:chgData name="Matthieu De Mari" userId="dfb708c9-d8dc-439f-9a3b-c772bf4a311c" providerId="ADAL" clId="{95DC2182-BA54-4583-9E8E-B21E5C8D4D55}" dt="2023-02-23T11:36:18.598" v="17804" actId="5793"/>
        <pc:sldMkLst>
          <pc:docMk/>
          <pc:sldMk cId="3313007867" sldId="605"/>
        </pc:sldMkLst>
        <pc:spChg chg="mod ord">
          <ac:chgData name="Matthieu De Mari" userId="dfb708c9-d8dc-439f-9a3b-c772bf4a311c" providerId="ADAL" clId="{95DC2182-BA54-4583-9E8E-B21E5C8D4D55}" dt="2023-02-23T09:18:41.941" v="15247" actId="700"/>
          <ac:spMkLst>
            <pc:docMk/>
            <pc:sldMk cId="3313007867" sldId="605"/>
            <ac:spMk id="2" creationId="{43731975-EEDC-002B-3E07-DF70C3847D74}"/>
          </ac:spMkLst>
        </pc:spChg>
        <pc:spChg chg="mod ord">
          <ac:chgData name="Matthieu De Mari" userId="dfb708c9-d8dc-439f-9a3b-c772bf4a311c" providerId="ADAL" clId="{95DC2182-BA54-4583-9E8E-B21E5C8D4D55}" dt="2023-02-23T11:36:18.598" v="17804" actId="5793"/>
          <ac:spMkLst>
            <pc:docMk/>
            <pc:sldMk cId="3313007867" sldId="605"/>
            <ac:spMk id="3" creationId="{A5B88264-BB37-CFC8-0955-0927A7B14073}"/>
          </ac:spMkLst>
        </pc:spChg>
        <pc:spChg chg="add del mod ord">
          <ac:chgData name="Matthieu De Mari" userId="dfb708c9-d8dc-439f-9a3b-c772bf4a311c" providerId="ADAL" clId="{95DC2182-BA54-4583-9E8E-B21E5C8D4D55}" dt="2023-02-23T09:09:41.030" v="14569" actId="700"/>
          <ac:spMkLst>
            <pc:docMk/>
            <pc:sldMk cId="3313007867" sldId="605"/>
            <ac:spMk id="4" creationId="{89F934E7-0B8D-2AF2-DC1F-69D75FA7E3A7}"/>
          </ac:spMkLst>
        </pc:spChg>
        <pc:spChg chg="add mod ord">
          <ac:chgData name="Matthieu De Mari" userId="dfb708c9-d8dc-439f-9a3b-c772bf4a311c" providerId="ADAL" clId="{95DC2182-BA54-4583-9E8E-B21E5C8D4D55}" dt="2023-02-23T09:19:26.396" v="15282" actId="20577"/>
          <ac:spMkLst>
            <pc:docMk/>
            <pc:sldMk cId="3313007867" sldId="605"/>
            <ac:spMk id="5" creationId="{2A5938CD-05DA-1785-3D56-E870E3F271B7}"/>
          </ac:spMkLst>
        </pc:spChg>
      </pc:sldChg>
      <pc:sldChg chg="addSp delSp modSp new add del mod ord">
        <pc:chgData name="Matthieu De Mari" userId="dfb708c9-d8dc-439f-9a3b-c772bf4a311c" providerId="ADAL" clId="{95DC2182-BA54-4583-9E8E-B21E5C8D4D55}" dt="2023-02-23T11:01:07.522" v="17147" actId="1076"/>
        <pc:sldMkLst>
          <pc:docMk/>
          <pc:sldMk cId="544744450" sldId="606"/>
        </pc:sldMkLst>
        <pc:spChg chg="mod">
          <ac:chgData name="Matthieu De Mari" userId="dfb708c9-d8dc-439f-9a3b-c772bf4a311c" providerId="ADAL" clId="{95DC2182-BA54-4583-9E8E-B21E5C8D4D55}" dt="2023-02-23T09:45:42.052" v="17049" actId="20577"/>
          <ac:spMkLst>
            <pc:docMk/>
            <pc:sldMk cId="544744450" sldId="606"/>
            <ac:spMk id="2" creationId="{87C623CE-D797-D49A-3B8F-540728C3B032}"/>
          </ac:spMkLst>
        </pc:spChg>
        <pc:spChg chg="del">
          <ac:chgData name="Matthieu De Mari" userId="dfb708c9-d8dc-439f-9a3b-c772bf4a311c" providerId="ADAL" clId="{95DC2182-BA54-4583-9E8E-B21E5C8D4D55}" dt="2023-02-23T09:45:13.454" v="16976" actId="478"/>
          <ac:spMkLst>
            <pc:docMk/>
            <pc:sldMk cId="544744450" sldId="606"/>
            <ac:spMk id="3" creationId="{58734486-FF50-CA15-44BB-F382DF8A06A8}"/>
          </ac:spMkLst>
        </pc:spChg>
        <pc:picChg chg="add del mod">
          <ac:chgData name="Matthieu De Mari" userId="dfb708c9-d8dc-439f-9a3b-c772bf4a311c" providerId="ADAL" clId="{95DC2182-BA54-4583-9E8E-B21E5C8D4D55}" dt="2023-02-23T10:53:23.049" v="17141" actId="478"/>
          <ac:picMkLst>
            <pc:docMk/>
            <pc:sldMk cId="544744450" sldId="606"/>
            <ac:picMk id="4" creationId="{62531350-0520-DFFB-ECF9-5EFF40981D13}"/>
          </ac:picMkLst>
        </pc:picChg>
        <pc:picChg chg="add del mod">
          <ac:chgData name="Matthieu De Mari" userId="dfb708c9-d8dc-439f-9a3b-c772bf4a311c" providerId="ADAL" clId="{95DC2182-BA54-4583-9E8E-B21E5C8D4D55}" dt="2023-02-23T10:21:29.035" v="17133" actId="478"/>
          <ac:picMkLst>
            <pc:docMk/>
            <pc:sldMk cId="544744450" sldId="606"/>
            <ac:picMk id="5" creationId="{8CF94CDB-CA36-F428-926E-5E1DA12C66A8}"/>
          </ac:picMkLst>
        </pc:picChg>
        <pc:picChg chg="add mod">
          <ac:chgData name="Matthieu De Mari" userId="dfb708c9-d8dc-439f-9a3b-c772bf4a311c" providerId="ADAL" clId="{95DC2182-BA54-4583-9E8E-B21E5C8D4D55}" dt="2023-02-23T11:01:07.522" v="17147" actId="1076"/>
          <ac:picMkLst>
            <pc:docMk/>
            <pc:sldMk cId="544744450" sldId="606"/>
            <ac:picMk id="7" creationId="{D595766E-E4D3-5546-93A1-AA95F723A230}"/>
          </ac:picMkLst>
        </pc:picChg>
      </pc:sldChg>
      <pc:sldChg chg="addSp delSp modSp add mod modClrScheme chgLayout">
        <pc:chgData name="Matthieu De Mari" userId="dfb708c9-d8dc-439f-9a3b-c772bf4a311c" providerId="ADAL" clId="{95DC2182-BA54-4583-9E8E-B21E5C8D4D55}" dt="2023-02-23T09:34:43.593" v="16656" actId="1076"/>
        <pc:sldMkLst>
          <pc:docMk/>
          <pc:sldMk cId="2835508014" sldId="607"/>
        </pc:sldMkLst>
        <pc:spChg chg="del mod ord">
          <ac:chgData name="Matthieu De Mari" userId="dfb708c9-d8dc-439f-9a3b-c772bf4a311c" providerId="ADAL" clId="{95DC2182-BA54-4583-9E8E-B21E5C8D4D55}" dt="2023-02-23T09:32:23.578" v="16261" actId="478"/>
          <ac:spMkLst>
            <pc:docMk/>
            <pc:sldMk cId="2835508014" sldId="607"/>
            <ac:spMk id="2" creationId="{43731975-EEDC-002B-3E07-DF70C3847D74}"/>
          </ac:spMkLst>
        </pc:spChg>
        <pc:spChg chg="del mod ord">
          <ac:chgData name="Matthieu De Mari" userId="dfb708c9-d8dc-439f-9a3b-c772bf4a311c" providerId="ADAL" clId="{95DC2182-BA54-4583-9E8E-B21E5C8D4D55}" dt="2023-02-23T09:32:22.247" v="16260" actId="478"/>
          <ac:spMkLst>
            <pc:docMk/>
            <pc:sldMk cId="2835508014" sldId="607"/>
            <ac:spMk id="3" creationId="{A5B88264-BB37-CFC8-0955-0927A7B14073}"/>
          </ac:spMkLst>
        </pc:spChg>
        <pc:spChg chg="del">
          <ac:chgData name="Matthieu De Mari" userId="dfb708c9-d8dc-439f-9a3b-c772bf4a311c" providerId="ADAL" clId="{95DC2182-BA54-4583-9E8E-B21E5C8D4D55}" dt="2023-02-23T09:09:44.418" v="14571" actId="700"/>
          <ac:spMkLst>
            <pc:docMk/>
            <pc:sldMk cId="2835508014" sldId="607"/>
            <ac:spMk id="4" creationId="{89F934E7-0B8D-2AF2-DC1F-69D75FA7E3A7}"/>
          </ac:spMkLst>
        </pc:spChg>
        <pc:spChg chg="add del mod">
          <ac:chgData name="Matthieu De Mari" userId="dfb708c9-d8dc-439f-9a3b-c772bf4a311c" providerId="ADAL" clId="{95DC2182-BA54-4583-9E8E-B21E5C8D4D55}" dt="2023-02-23T09:32:25.439" v="16262" actId="478"/>
          <ac:spMkLst>
            <pc:docMk/>
            <pc:sldMk cId="2835508014" sldId="607"/>
            <ac:spMk id="6" creationId="{40D2745D-D8D9-E5F9-D257-034BB6E0F491}"/>
          </ac:spMkLst>
        </pc:spChg>
        <pc:spChg chg="add del mod">
          <ac:chgData name="Matthieu De Mari" userId="dfb708c9-d8dc-439f-9a3b-c772bf4a311c" providerId="ADAL" clId="{95DC2182-BA54-4583-9E8E-B21E5C8D4D55}" dt="2023-02-23T09:32:26.200" v="16263" actId="478"/>
          <ac:spMkLst>
            <pc:docMk/>
            <pc:sldMk cId="2835508014" sldId="607"/>
            <ac:spMk id="8" creationId="{C03F3841-0A0C-FD96-66A0-57733778F9DB}"/>
          </ac:spMkLst>
        </pc:spChg>
        <pc:spChg chg="add mod ord">
          <ac:chgData name="Matthieu De Mari" userId="dfb708c9-d8dc-439f-9a3b-c772bf4a311c" providerId="ADAL" clId="{95DC2182-BA54-4583-9E8E-B21E5C8D4D55}" dt="2023-02-23T09:34:33.814" v="16652" actId="700"/>
          <ac:spMkLst>
            <pc:docMk/>
            <pc:sldMk cId="2835508014" sldId="607"/>
            <ac:spMk id="9" creationId="{D4F7BCE9-4B93-3A33-6D6C-8C0B560FC968}"/>
          </ac:spMkLst>
        </pc:spChg>
        <pc:spChg chg="add mod ord">
          <ac:chgData name="Matthieu De Mari" userId="dfb708c9-d8dc-439f-9a3b-c772bf4a311c" providerId="ADAL" clId="{95DC2182-BA54-4583-9E8E-B21E5C8D4D55}" dt="2023-02-23T09:34:39.536" v="16654" actId="20577"/>
          <ac:spMkLst>
            <pc:docMk/>
            <pc:sldMk cId="2835508014" sldId="607"/>
            <ac:spMk id="10" creationId="{D3F8987C-E172-1405-8751-BD9CE7EB124B}"/>
          </ac:spMkLst>
        </pc:spChg>
        <pc:spChg chg="add del mod">
          <ac:chgData name="Matthieu De Mari" userId="dfb708c9-d8dc-439f-9a3b-c772bf4a311c" providerId="ADAL" clId="{95DC2182-BA54-4583-9E8E-B21E5C8D4D55}" dt="2023-02-23T09:33:33.812" v="16489" actId="478"/>
          <ac:spMkLst>
            <pc:docMk/>
            <pc:sldMk cId="2835508014" sldId="607"/>
            <ac:spMk id="11" creationId="{B8FCE7CC-99C3-ABBC-A9DE-3BFEA66E9BB6}"/>
          </ac:spMkLst>
        </pc:spChg>
        <pc:picChg chg="add del mod">
          <ac:chgData name="Matthieu De Mari" userId="dfb708c9-d8dc-439f-9a3b-c772bf4a311c" providerId="ADAL" clId="{95DC2182-BA54-4583-9E8E-B21E5C8D4D55}" dt="2023-02-23T09:34:20.319" v="16651" actId="478"/>
          <ac:picMkLst>
            <pc:docMk/>
            <pc:sldMk cId="2835508014" sldId="607"/>
            <ac:picMk id="13" creationId="{134AE5F5-CF92-C681-4B18-AA0DDB8AB28A}"/>
          </ac:picMkLst>
        </pc:picChg>
        <pc:picChg chg="add mod">
          <ac:chgData name="Matthieu De Mari" userId="dfb708c9-d8dc-439f-9a3b-c772bf4a311c" providerId="ADAL" clId="{95DC2182-BA54-4583-9E8E-B21E5C8D4D55}" dt="2023-02-23T09:34:43.593" v="16656" actId="1076"/>
          <ac:picMkLst>
            <pc:docMk/>
            <pc:sldMk cId="2835508014" sldId="607"/>
            <ac:picMk id="15" creationId="{8922E57E-F6C1-F38B-290D-351D01099CE1}"/>
          </ac:picMkLst>
        </pc:picChg>
      </pc:sldChg>
      <pc:sldChg chg="addSp delSp modSp add mod modClrScheme chgLayout">
        <pc:chgData name="Matthieu De Mari" userId="dfb708c9-d8dc-439f-9a3b-c772bf4a311c" providerId="ADAL" clId="{95DC2182-BA54-4583-9E8E-B21E5C8D4D55}" dt="2023-02-23T09:43:19.433" v="16892" actId="20577"/>
        <pc:sldMkLst>
          <pc:docMk/>
          <pc:sldMk cId="3494463352" sldId="608"/>
        </pc:sldMkLst>
        <pc:spChg chg="mod ord">
          <ac:chgData name="Matthieu De Mari" userId="dfb708c9-d8dc-439f-9a3b-c772bf4a311c" providerId="ADAL" clId="{95DC2182-BA54-4583-9E8E-B21E5C8D4D55}" dt="2023-02-23T09:24:55.417" v="15633" actId="700"/>
          <ac:spMkLst>
            <pc:docMk/>
            <pc:sldMk cId="3494463352" sldId="608"/>
            <ac:spMk id="2" creationId="{43731975-EEDC-002B-3E07-DF70C3847D74}"/>
          </ac:spMkLst>
        </pc:spChg>
        <pc:spChg chg="mod ord">
          <ac:chgData name="Matthieu De Mari" userId="dfb708c9-d8dc-439f-9a3b-c772bf4a311c" providerId="ADAL" clId="{95DC2182-BA54-4583-9E8E-B21E5C8D4D55}" dt="2023-02-23T09:43:19.433" v="16892" actId="20577"/>
          <ac:spMkLst>
            <pc:docMk/>
            <pc:sldMk cId="3494463352" sldId="608"/>
            <ac:spMk id="3" creationId="{A5B88264-BB37-CFC8-0955-0927A7B14073}"/>
          </ac:spMkLst>
        </pc:spChg>
        <pc:spChg chg="add del mod ord">
          <ac:chgData name="Matthieu De Mari" userId="dfb708c9-d8dc-439f-9a3b-c772bf4a311c" providerId="ADAL" clId="{95DC2182-BA54-4583-9E8E-B21E5C8D4D55}" dt="2023-02-23T09:24:55.417" v="15633" actId="700"/>
          <ac:spMkLst>
            <pc:docMk/>
            <pc:sldMk cId="3494463352" sldId="608"/>
            <ac:spMk id="4" creationId="{0685244D-7FD9-9DAB-A380-7B4E6A4FBA04}"/>
          </ac:spMkLst>
        </pc:spChg>
      </pc:sldChg>
      <pc:sldChg chg="modSp add mod">
        <pc:chgData name="Matthieu De Mari" userId="dfb708c9-d8dc-439f-9a3b-c772bf4a311c" providerId="ADAL" clId="{95DC2182-BA54-4583-9E8E-B21E5C8D4D55}" dt="2023-02-23T11:36:16.260" v="17803" actId="5793"/>
        <pc:sldMkLst>
          <pc:docMk/>
          <pc:sldMk cId="1274089717" sldId="609"/>
        </pc:sldMkLst>
        <pc:spChg chg="mod">
          <ac:chgData name="Matthieu De Mari" userId="dfb708c9-d8dc-439f-9a3b-c772bf4a311c" providerId="ADAL" clId="{95DC2182-BA54-4583-9E8E-B21E5C8D4D55}" dt="2023-02-23T11:36:16.260" v="17803" actId="5793"/>
          <ac:spMkLst>
            <pc:docMk/>
            <pc:sldMk cId="1274089717" sldId="609"/>
            <ac:spMk id="3" creationId="{A5B88264-BB37-CFC8-0955-0927A7B14073}"/>
          </ac:spMkLst>
        </pc:spChg>
        <pc:spChg chg="mod">
          <ac:chgData name="Matthieu De Mari" userId="dfb708c9-d8dc-439f-9a3b-c772bf4a311c" providerId="ADAL" clId="{95DC2182-BA54-4583-9E8E-B21E5C8D4D55}" dt="2023-02-23T09:21:00.556" v="15322" actId="255"/>
          <ac:spMkLst>
            <pc:docMk/>
            <pc:sldMk cId="1274089717" sldId="609"/>
            <ac:spMk id="5" creationId="{2A5938CD-05DA-1785-3D56-E870E3F271B7}"/>
          </ac:spMkLst>
        </pc:spChg>
      </pc:sldChg>
      <pc:sldChg chg="modSp add mod">
        <pc:chgData name="Matthieu De Mari" userId="dfb708c9-d8dc-439f-9a3b-c772bf4a311c" providerId="ADAL" clId="{95DC2182-BA54-4583-9E8E-B21E5C8D4D55}" dt="2023-02-23T09:42:56.991" v="16878" actId="27636"/>
        <pc:sldMkLst>
          <pc:docMk/>
          <pc:sldMk cId="1149178855" sldId="610"/>
        </pc:sldMkLst>
        <pc:spChg chg="mod">
          <ac:chgData name="Matthieu De Mari" userId="dfb708c9-d8dc-439f-9a3b-c772bf4a311c" providerId="ADAL" clId="{95DC2182-BA54-4583-9E8E-B21E5C8D4D55}" dt="2023-02-23T09:42:56.991" v="16878" actId="27636"/>
          <ac:spMkLst>
            <pc:docMk/>
            <pc:sldMk cId="1149178855" sldId="610"/>
            <ac:spMk id="3" creationId="{A5B88264-BB37-CFC8-0955-0927A7B14073}"/>
          </ac:spMkLst>
        </pc:spChg>
      </pc:sldChg>
      <pc:sldChg chg="modSp add mod">
        <pc:chgData name="Matthieu De Mari" userId="dfb708c9-d8dc-439f-9a3b-c772bf4a311c" providerId="ADAL" clId="{95DC2182-BA54-4583-9E8E-B21E5C8D4D55}" dt="2023-02-23T09:32:16.226" v="16259" actId="5793"/>
        <pc:sldMkLst>
          <pc:docMk/>
          <pc:sldMk cId="1655947162" sldId="611"/>
        </pc:sldMkLst>
        <pc:spChg chg="mod">
          <ac:chgData name="Matthieu De Mari" userId="dfb708c9-d8dc-439f-9a3b-c772bf4a311c" providerId="ADAL" clId="{95DC2182-BA54-4583-9E8E-B21E5C8D4D55}" dt="2023-02-23T09:32:16.226" v="16259" actId="5793"/>
          <ac:spMkLst>
            <pc:docMk/>
            <pc:sldMk cId="1655947162" sldId="611"/>
            <ac:spMk id="3" creationId="{A5B88264-BB37-CFC8-0955-0927A7B14073}"/>
          </ac:spMkLst>
        </pc:spChg>
      </pc:sldChg>
      <pc:sldChg chg="add ord">
        <pc:chgData name="Matthieu De Mari" userId="dfb708c9-d8dc-439f-9a3b-c772bf4a311c" providerId="ADAL" clId="{95DC2182-BA54-4583-9E8E-B21E5C8D4D55}" dt="2023-02-23T11:04:15.978" v="17200"/>
        <pc:sldMkLst>
          <pc:docMk/>
          <pc:sldMk cId="1079237185" sldId="612"/>
        </pc:sldMkLst>
      </pc:sldChg>
      <pc:sldChg chg="addSp delSp modSp new mod">
        <pc:chgData name="Matthieu De Mari" userId="dfb708c9-d8dc-439f-9a3b-c772bf4a311c" providerId="ADAL" clId="{95DC2182-BA54-4583-9E8E-B21E5C8D4D55}" dt="2023-02-23T09:38:29.534" v="16823" actId="20577"/>
        <pc:sldMkLst>
          <pc:docMk/>
          <pc:sldMk cId="3584089474" sldId="613"/>
        </pc:sldMkLst>
        <pc:spChg chg="mod">
          <ac:chgData name="Matthieu De Mari" userId="dfb708c9-d8dc-439f-9a3b-c772bf4a311c" providerId="ADAL" clId="{95DC2182-BA54-4583-9E8E-B21E5C8D4D55}" dt="2023-02-23T09:34:58.400" v="16676" actId="20577"/>
          <ac:spMkLst>
            <pc:docMk/>
            <pc:sldMk cId="3584089474" sldId="613"/>
            <ac:spMk id="2" creationId="{FB55C363-4152-7DFE-00E6-87EE7920C482}"/>
          </ac:spMkLst>
        </pc:spChg>
        <pc:spChg chg="del">
          <ac:chgData name="Matthieu De Mari" userId="dfb708c9-d8dc-439f-9a3b-c772bf4a311c" providerId="ADAL" clId="{95DC2182-BA54-4583-9E8E-B21E5C8D4D55}" dt="2023-02-23T09:35:01.271" v="16677" actId="478"/>
          <ac:spMkLst>
            <pc:docMk/>
            <pc:sldMk cId="3584089474" sldId="613"/>
            <ac:spMk id="3" creationId="{87CCB162-130C-F880-AAF8-851C545C17CA}"/>
          </ac:spMkLst>
        </pc:spChg>
        <pc:spChg chg="add mod">
          <ac:chgData name="Matthieu De Mari" userId="dfb708c9-d8dc-439f-9a3b-c772bf4a311c" providerId="ADAL" clId="{95DC2182-BA54-4583-9E8E-B21E5C8D4D55}" dt="2023-02-23T09:37:35.166" v="16807" actId="14100"/>
          <ac:spMkLst>
            <pc:docMk/>
            <pc:sldMk cId="3584089474" sldId="613"/>
            <ac:spMk id="4" creationId="{8B54BA16-8ADA-83F7-EB12-9E5266F8F78C}"/>
          </ac:spMkLst>
        </pc:spChg>
        <pc:spChg chg="add mod">
          <ac:chgData name="Matthieu De Mari" userId="dfb708c9-d8dc-439f-9a3b-c772bf4a311c" providerId="ADAL" clId="{95DC2182-BA54-4583-9E8E-B21E5C8D4D55}" dt="2023-02-23T09:38:29.534" v="16823" actId="20577"/>
          <ac:spMkLst>
            <pc:docMk/>
            <pc:sldMk cId="3584089474" sldId="613"/>
            <ac:spMk id="5" creationId="{17853777-6B9E-547F-DABB-2F1A3E24A21B}"/>
          </ac:spMkLst>
        </pc:spChg>
        <pc:spChg chg="add mod">
          <ac:chgData name="Matthieu De Mari" userId="dfb708c9-d8dc-439f-9a3b-c772bf4a311c" providerId="ADAL" clId="{95DC2182-BA54-4583-9E8E-B21E5C8D4D55}" dt="2023-02-23T09:37:10.381" v="16782" actId="20577"/>
          <ac:spMkLst>
            <pc:docMk/>
            <pc:sldMk cId="3584089474" sldId="613"/>
            <ac:spMk id="6" creationId="{5163DCC9-4608-745C-1F57-BE9BD8E329BE}"/>
          </ac:spMkLst>
        </pc:spChg>
        <pc:spChg chg="add mod">
          <ac:chgData name="Matthieu De Mari" userId="dfb708c9-d8dc-439f-9a3b-c772bf4a311c" providerId="ADAL" clId="{95DC2182-BA54-4583-9E8E-B21E5C8D4D55}" dt="2023-02-23T09:37:19.871" v="16799" actId="20577"/>
          <ac:spMkLst>
            <pc:docMk/>
            <pc:sldMk cId="3584089474" sldId="613"/>
            <ac:spMk id="7" creationId="{E8B0FE10-744A-0E3A-36A8-49E46B40701D}"/>
          </ac:spMkLst>
        </pc:spChg>
        <pc:spChg chg="add mod">
          <ac:chgData name="Matthieu De Mari" userId="dfb708c9-d8dc-439f-9a3b-c772bf4a311c" providerId="ADAL" clId="{95DC2182-BA54-4583-9E8E-B21E5C8D4D55}" dt="2023-02-23T09:37:38.820" v="16809" actId="20577"/>
          <ac:spMkLst>
            <pc:docMk/>
            <pc:sldMk cId="3584089474" sldId="613"/>
            <ac:spMk id="12" creationId="{B436DE83-C6B4-89AF-BF9E-9965FE1C2CFF}"/>
          </ac:spMkLst>
        </pc:spChg>
        <pc:cxnChg chg="add mod">
          <ac:chgData name="Matthieu De Mari" userId="dfb708c9-d8dc-439f-9a3b-c772bf4a311c" providerId="ADAL" clId="{95DC2182-BA54-4583-9E8E-B21E5C8D4D55}" dt="2023-02-23T09:36:48.151" v="16678"/>
          <ac:cxnSpMkLst>
            <pc:docMk/>
            <pc:sldMk cId="3584089474" sldId="613"/>
            <ac:cxnSpMk id="8" creationId="{6C7FFF05-8D46-8F14-6F85-F5BE931BF4EE}"/>
          </ac:cxnSpMkLst>
        </pc:cxnChg>
        <pc:cxnChg chg="add mod">
          <ac:chgData name="Matthieu De Mari" userId="dfb708c9-d8dc-439f-9a3b-c772bf4a311c" providerId="ADAL" clId="{95DC2182-BA54-4583-9E8E-B21E5C8D4D55}" dt="2023-02-23T09:37:23.224" v="16800" actId="14100"/>
          <ac:cxnSpMkLst>
            <pc:docMk/>
            <pc:sldMk cId="3584089474" sldId="613"/>
            <ac:cxnSpMk id="9" creationId="{B2C6DB83-7AA9-2C2A-ECC0-0FEBA699687D}"/>
          </ac:cxnSpMkLst>
        </pc:cxnChg>
        <pc:cxnChg chg="add mod">
          <ac:chgData name="Matthieu De Mari" userId="dfb708c9-d8dc-439f-9a3b-c772bf4a311c" providerId="ADAL" clId="{95DC2182-BA54-4583-9E8E-B21E5C8D4D55}" dt="2023-02-23T09:36:56.107" v="16766" actId="1038"/>
          <ac:cxnSpMkLst>
            <pc:docMk/>
            <pc:sldMk cId="3584089474" sldId="613"/>
            <ac:cxnSpMk id="10" creationId="{EBB6BC7F-C0D1-E9EF-02C4-F2509522D7F2}"/>
          </ac:cxnSpMkLst>
        </pc:cxnChg>
        <pc:cxnChg chg="add mod">
          <ac:chgData name="Matthieu De Mari" userId="dfb708c9-d8dc-439f-9a3b-c772bf4a311c" providerId="ADAL" clId="{95DC2182-BA54-4583-9E8E-B21E5C8D4D55}" dt="2023-02-23T09:36:56.107" v="16766" actId="1038"/>
          <ac:cxnSpMkLst>
            <pc:docMk/>
            <pc:sldMk cId="3584089474" sldId="613"/>
            <ac:cxnSpMk id="11" creationId="{2936D401-9379-C136-20F2-B5C79E971F76}"/>
          </ac:cxnSpMkLst>
        </pc:cxnChg>
      </pc:sldChg>
      <pc:sldChg chg="addSp delSp modSp add mod modClrScheme chgLayout">
        <pc:chgData name="Matthieu De Mari" userId="dfb708c9-d8dc-439f-9a3b-c772bf4a311c" providerId="ADAL" clId="{95DC2182-BA54-4583-9E8E-B21E5C8D4D55}" dt="2023-02-23T11:05:02.668" v="17237" actId="20577"/>
        <pc:sldMkLst>
          <pc:docMk/>
          <pc:sldMk cId="1726322392" sldId="614"/>
        </pc:sldMkLst>
        <pc:spChg chg="mod ord">
          <ac:chgData name="Matthieu De Mari" userId="dfb708c9-d8dc-439f-9a3b-c772bf4a311c" providerId="ADAL" clId="{95DC2182-BA54-4583-9E8E-B21E5C8D4D55}" dt="2023-02-23T11:04:31.633" v="17202" actId="700"/>
          <ac:spMkLst>
            <pc:docMk/>
            <pc:sldMk cId="1726322392" sldId="614"/>
            <ac:spMk id="9" creationId="{D4F7BCE9-4B93-3A33-6D6C-8C0B560FC968}"/>
          </ac:spMkLst>
        </pc:spChg>
        <pc:spChg chg="mod ord">
          <ac:chgData name="Matthieu De Mari" userId="dfb708c9-d8dc-439f-9a3b-c772bf4a311c" providerId="ADAL" clId="{95DC2182-BA54-4583-9E8E-B21E5C8D4D55}" dt="2023-02-23T11:05:02.668" v="17237" actId="20577"/>
          <ac:spMkLst>
            <pc:docMk/>
            <pc:sldMk cId="1726322392" sldId="614"/>
            <ac:spMk id="10" creationId="{D3F8987C-E172-1405-8751-BD9CE7EB124B}"/>
          </ac:spMkLst>
        </pc:spChg>
        <pc:picChg chg="add del mod">
          <ac:chgData name="Matthieu De Mari" userId="dfb708c9-d8dc-439f-9a3b-c772bf4a311c" providerId="ADAL" clId="{95DC2182-BA54-4583-9E8E-B21E5C8D4D55}" dt="2023-02-23T10:53:37.741" v="17142" actId="478"/>
          <ac:picMkLst>
            <pc:docMk/>
            <pc:sldMk cId="1726322392" sldId="614"/>
            <ac:picMk id="3" creationId="{3D401864-82EF-F27E-E7FF-E15A732DE170}"/>
          </ac:picMkLst>
        </pc:picChg>
        <pc:picChg chg="add mod">
          <ac:chgData name="Matthieu De Mari" userId="dfb708c9-d8dc-439f-9a3b-c772bf4a311c" providerId="ADAL" clId="{95DC2182-BA54-4583-9E8E-B21E5C8D4D55}" dt="2023-02-23T11:04:55.543" v="17206" actId="1076"/>
          <ac:picMkLst>
            <pc:docMk/>
            <pc:sldMk cId="1726322392" sldId="614"/>
            <ac:picMk id="4" creationId="{E535AD53-3165-AAC8-09E3-27769B150B07}"/>
          </ac:picMkLst>
        </pc:picChg>
        <pc:picChg chg="del">
          <ac:chgData name="Matthieu De Mari" userId="dfb708c9-d8dc-439f-9a3b-c772bf4a311c" providerId="ADAL" clId="{95DC2182-BA54-4583-9E8E-B21E5C8D4D55}" dt="2023-02-23T09:44:19.881" v="16953" actId="478"/>
          <ac:picMkLst>
            <pc:docMk/>
            <pc:sldMk cId="1726322392" sldId="614"/>
            <ac:picMk id="13" creationId="{134AE5F5-CF92-C681-4B18-AA0DDB8AB28A}"/>
          </ac:picMkLst>
        </pc:picChg>
      </pc:sldChg>
      <pc:sldChg chg="addSp delSp modSp new del mod">
        <pc:chgData name="Matthieu De Mari" userId="dfb708c9-d8dc-439f-9a3b-c772bf4a311c" providerId="ADAL" clId="{95DC2182-BA54-4583-9E8E-B21E5C8D4D55}" dt="2023-02-23T11:00:47.480" v="17143" actId="47"/>
        <pc:sldMkLst>
          <pc:docMk/>
          <pc:sldMk cId="469800146" sldId="615"/>
        </pc:sldMkLst>
        <pc:spChg chg="mod">
          <ac:chgData name="Matthieu De Mari" userId="dfb708c9-d8dc-439f-9a3b-c772bf4a311c" providerId="ADAL" clId="{95DC2182-BA54-4583-9E8E-B21E5C8D4D55}" dt="2023-02-23T09:46:34.613" v="17087" actId="5793"/>
          <ac:spMkLst>
            <pc:docMk/>
            <pc:sldMk cId="469800146" sldId="615"/>
            <ac:spMk id="2" creationId="{D98F5D69-6425-96AC-0F76-334C924A7151}"/>
          </ac:spMkLst>
        </pc:spChg>
        <pc:spChg chg="del">
          <ac:chgData name="Matthieu De Mari" userId="dfb708c9-d8dc-439f-9a3b-c772bf4a311c" providerId="ADAL" clId="{95DC2182-BA54-4583-9E8E-B21E5C8D4D55}" dt="2023-02-23T09:46:36.749" v="17088" actId="478"/>
          <ac:spMkLst>
            <pc:docMk/>
            <pc:sldMk cId="469800146" sldId="615"/>
            <ac:spMk id="3" creationId="{DBBC3BD3-7EDB-1549-FB17-4E1F8ABCD74A}"/>
          </ac:spMkLst>
        </pc:spChg>
        <pc:picChg chg="add del mod">
          <ac:chgData name="Matthieu De Mari" userId="dfb708c9-d8dc-439f-9a3b-c772bf4a311c" providerId="ADAL" clId="{95DC2182-BA54-4583-9E8E-B21E5C8D4D55}" dt="2023-02-23T10:22:01.051" v="17136" actId="478"/>
          <ac:picMkLst>
            <pc:docMk/>
            <pc:sldMk cId="469800146" sldId="615"/>
            <ac:picMk id="5" creationId="{E30E5066-A05F-394E-4CFD-7E334A1C61DB}"/>
          </ac:picMkLst>
        </pc:picChg>
      </pc:sldChg>
      <pc:sldChg chg="addSp delSp modSp add mod">
        <pc:chgData name="Matthieu De Mari" userId="dfb708c9-d8dc-439f-9a3b-c772bf4a311c" providerId="ADAL" clId="{95DC2182-BA54-4583-9E8E-B21E5C8D4D55}" dt="2023-02-23T11:01:35.124" v="17195" actId="1076"/>
        <pc:sldMkLst>
          <pc:docMk/>
          <pc:sldMk cId="1478687394" sldId="615"/>
        </pc:sldMkLst>
        <pc:spChg chg="mod">
          <ac:chgData name="Matthieu De Mari" userId="dfb708c9-d8dc-439f-9a3b-c772bf4a311c" providerId="ADAL" clId="{95DC2182-BA54-4583-9E8E-B21E5C8D4D55}" dt="2023-02-23T11:01:18.911" v="17192" actId="20577"/>
          <ac:spMkLst>
            <pc:docMk/>
            <pc:sldMk cId="1478687394" sldId="615"/>
            <ac:spMk id="2" creationId="{87C623CE-D797-D49A-3B8F-540728C3B032}"/>
          </ac:spMkLst>
        </pc:spChg>
        <pc:picChg chg="add mod">
          <ac:chgData name="Matthieu De Mari" userId="dfb708c9-d8dc-439f-9a3b-c772bf4a311c" providerId="ADAL" clId="{95DC2182-BA54-4583-9E8E-B21E5C8D4D55}" dt="2023-02-23T11:01:35.124" v="17195" actId="1076"/>
          <ac:picMkLst>
            <pc:docMk/>
            <pc:sldMk cId="1478687394" sldId="615"/>
            <ac:picMk id="4" creationId="{24BF2D4A-A668-501D-3EEC-3795ED19B682}"/>
          </ac:picMkLst>
        </pc:picChg>
        <pc:picChg chg="del">
          <ac:chgData name="Matthieu De Mari" userId="dfb708c9-d8dc-439f-9a3b-c772bf4a311c" providerId="ADAL" clId="{95DC2182-BA54-4583-9E8E-B21E5C8D4D55}" dt="2023-02-23T11:01:20.681" v="17193" actId="478"/>
          <ac:picMkLst>
            <pc:docMk/>
            <pc:sldMk cId="1478687394" sldId="615"/>
            <ac:picMk id="7" creationId="{D595766E-E4D3-5546-93A1-AA95F723A230}"/>
          </ac:picMkLst>
        </pc:picChg>
      </pc:sldChg>
      <pc:sldChg chg="add del ord">
        <pc:chgData name="Matthieu De Mari" userId="dfb708c9-d8dc-439f-9a3b-c772bf4a311c" providerId="ADAL" clId="{95DC2182-BA54-4583-9E8E-B21E5C8D4D55}" dt="2023-02-23T11:22:28.169" v="17391" actId="2696"/>
        <pc:sldMkLst>
          <pc:docMk/>
          <pc:sldMk cId="2287299756" sldId="616"/>
        </pc:sldMkLst>
      </pc:sldChg>
      <pc:sldChg chg="addSp modSp add mod ord modClrScheme chgLayout">
        <pc:chgData name="Matthieu De Mari" userId="dfb708c9-d8dc-439f-9a3b-c772bf4a311c" providerId="ADAL" clId="{95DC2182-BA54-4583-9E8E-B21E5C8D4D55}" dt="2023-02-23T11:24:51.984" v="17467" actId="20577"/>
        <pc:sldMkLst>
          <pc:docMk/>
          <pc:sldMk cId="2697134679" sldId="616"/>
        </pc:sldMkLst>
        <pc:spChg chg="mod ord">
          <ac:chgData name="Matthieu De Mari" userId="dfb708c9-d8dc-439f-9a3b-c772bf4a311c" providerId="ADAL" clId="{95DC2182-BA54-4583-9E8E-B21E5C8D4D55}" dt="2023-02-23T11:24:51.984" v="17467" actId="20577"/>
          <ac:spMkLst>
            <pc:docMk/>
            <pc:sldMk cId="2697134679" sldId="616"/>
            <ac:spMk id="2" creationId="{DE0BD002-02FC-2A00-D5DF-089062C933D0}"/>
          </ac:spMkLst>
        </pc:spChg>
        <pc:spChg chg="mod ord">
          <ac:chgData name="Matthieu De Mari" userId="dfb708c9-d8dc-439f-9a3b-c772bf4a311c" providerId="ADAL" clId="{95DC2182-BA54-4583-9E8E-B21E5C8D4D55}" dt="2023-02-23T11:24:39.808" v="17451" actId="113"/>
          <ac:spMkLst>
            <pc:docMk/>
            <pc:sldMk cId="2697134679" sldId="616"/>
            <ac:spMk id="3" creationId="{0BFEBEC1-D1F9-4A6E-CECC-2236C4B55397}"/>
          </ac:spMkLst>
        </pc:spChg>
        <pc:spChg chg="add mod ord">
          <ac:chgData name="Matthieu De Mari" userId="dfb708c9-d8dc-439f-9a3b-c772bf4a311c" providerId="ADAL" clId="{95DC2182-BA54-4583-9E8E-B21E5C8D4D55}" dt="2023-02-23T11:23:58.256" v="17422" actId="27636"/>
          <ac:spMkLst>
            <pc:docMk/>
            <pc:sldMk cId="2697134679" sldId="616"/>
            <ac:spMk id="4" creationId="{DBE7EE48-E05F-1FDA-E2C8-31508C5C3E49}"/>
          </ac:spMkLst>
        </pc:spChg>
      </pc:sldChg>
      <pc:sldChg chg="addSp delSp modSp add del mod">
        <pc:chgData name="Matthieu De Mari" userId="dfb708c9-d8dc-439f-9a3b-c772bf4a311c" providerId="ADAL" clId="{95DC2182-BA54-4583-9E8E-B21E5C8D4D55}" dt="2023-02-23T11:00:48.453" v="17144" actId="47"/>
        <pc:sldMkLst>
          <pc:docMk/>
          <pc:sldMk cId="2860911120" sldId="616"/>
        </pc:sldMkLst>
        <pc:spChg chg="mod">
          <ac:chgData name="Matthieu De Mari" userId="dfb708c9-d8dc-439f-9a3b-c772bf4a311c" providerId="ADAL" clId="{95DC2182-BA54-4583-9E8E-B21E5C8D4D55}" dt="2023-02-23T09:47:10.185" v="17101" actId="20577"/>
          <ac:spMkLst>
            <pc:docMk/>
            <pc:sldMk cId="2860911120" sldId="616"/>
            <ac:spMk id="2" creationId="{D98F5D69-6425-96AC-0F76-334C924A7151}"/>
          </ac:spMkLst>
        </pc:spChg>
        <pc:picChg chg="add del mod">
          <ac:chgData name="Matthieu De Mari" userId="dfb708c9-d8dc-439f-9a3b-c772bf4a311c" providerId="ADAL" clId="{95DC2182-BA54-4583-9E8E-B21E5C8D4D55}" dt="2023-02-23T10:22:03.527" v="17137" actId="478"/>
          <ac:picMkLst>
            <pc:docMk/>
            <pc:sldMk cId="2860911120" sldId="616"/>
            <ac:picMk id="4" creationId="{516EE377-1B36-589C-ADD2-F206A1CCABA1}"/>
          </ac:picMkLst>
        </pc:picChg>
        <pc:picChg chg="del">
          <ac:chgData name="Matthieu De Mari" userId="dfb708c9-d8dc-439f-9a3b-c772bf4a311c" providerId="ADAL" clId="{95DC2182-BA54-4583-9E8E-B21E5C8D4D55}" dt="2023-02-23T09:47:11.579" v="17102" actId="478"/>
          <ac:picMkLst>
            <pc:docMk/>
            <pc:sldMk cId="2860911120" sldId="616"/>
            <ac:picMk id="5" creationId="{E30E5066-A05F-394E-4CFD-7E334A1C61DB}"/>
          </ac:picMkLst>
        </pc:picChg>
      </pc:sldChg>
      <pc:sldChg chg="modSp add mod">
        <pc:chgData name="Matthieu De Mari" userId="dfb708c9-d8dc-439f-9a3b-c772bf4a311c" providerId="ADAL" clId="{95DC2182-BA54-4583-9E8E-B21E5C8D4D55}" dt="2023-02-26T07:38:59.531" v="19401" actId="113"/>
        <pc:sldMkLst>
          <pc:docMk/>
          <pc:sldMk cId="1087818113" sldId="617"/>
        </pc:sldMkLst>
        <pc:spChg chg="mod">
          <ac:chgData name="Matthieu De Mari" userId="dfb708c9-d8dc-439f-9a3b-c772bf4a311c" providerId="ADAL" clId="{95DC2182-BA54-4583-9E8E-B21E5C8D4D55}" dt="2023-02-26T07:38:59.531" v="19401" actId="113"/>
          <ac:spMkLst>
            <pc:docMk/>
            <pc:sldMk cId="1087818113" sldId="617"/>
            <ac:spMk id="3" creationId="{0BFEBEC1-D1F9-4A6E-CECC-2236C4B55397}"/>
          </ac:spMkLst>
        </pc:spChg>
      </pc:sldChg>
      <pc:sldChg chg="addSp delSp modSp add del mod">
        <pc:chgData name="Matthieu De Mari" userId="dfb708c9-d8dc-439f-9a3b-c772bf4a311c" providerId="ADAL" clId="{95DC2182-BA54-4583-9E8E-B21E5C8D4D55}" dt="2023-02-23T11:00:50.614" v="17145" actId="47"/>
        <pc:sldMkLst>
          <pc:docMk/>
          <pc:sldMk cId="2582365728" sldId="617"/>
        </pc:sldMkLst>
        <pc:spChg chg="mod">
          <ac:chgData name="Matthieu De Mari" userId="dfb708c9-d8dc-439f-9a3b-c772bf4a311c" providerId="ADAL" clId="{95DC2182-BA54-4583-9E8E-B21E5C8D4D55}" dt="2023-02-23T09:47:42.854" v="17127" actId="20577"/>
          <ac:spMkLst>
            <pc:docMk/>
            <pc:sldMk cId="2582365728" sldId="617"/>
            <ac:spMk id="2" creationId="{D98F5D69-6425-96AC-0F76-334C924A7151}"/>
          </ac:spMkLst>
        </pc:spChg>
        <pc:picChg chg="del">
          <ac:chgData name="Matthieu De Mari" userId="dfb708c9-d8dc-439f-9a3b-c772bf4a311c" providerId="ADAL" clId="{95DC2182-BA54-4583-9E8E-B21E5C8D4D55}" dt="2023-02-23T09:47:44.518" v="17128" actId="478"/>
          <ac:picMkLst>
            <pc:docMk/>
            <pc:sldMk cId="2582365728" sldId="617"/>
            <ac:picMk id="4" creationId="{516EE377-1B36-589C-ADD2-F206A1CCABA1}"/>
          </ac:picMkLst>
        </pc:picChg>
        <pc:picChg chg="add del mod">
          <ac:chgData name="Matthieu De Mari" userId="dfb708c9-d8dc-439f-9a3b-c772bf4a311c" providerId="ADAL" clId="{95DC2182-BA54-4583-9E8E-B21E5C8D4D55}" dt="2023-02-23T10:22:05.307" v="17138" actId="478"/>
          <ac:picMkLst>
            <pc:docMk/>
            <pc:sldMk cId="2582365728" sldId="617"/>
            <ac:picMk id="5" creationId="{BB8EE522-7887-43E2-DD32-D6FB685ECB8A}"/>
          </ac:picMkLst>
        </pc:picChg>
      </pc:sldChg>
      <pc:sldChg chg="modSp new del mod">
        <pc:chgData name="Matthieu De Mari" userId="dfb708c9-d8dc-439f-9a3b-c772bf4a311c" providerId="ADAL" clId="{95DC2182-BA54-4583-9E8E-B21E5C8D4D55}" dt="2023-02-23T11:25:02.305" v="17470" actId="47"/>
        <pc:sldMkLst>
          <pc:docMk/>
          <pc:sldMk cId="1744965747" sldId="618"/>
        </pc:sldMkLst>
        <pc:spChg chg="mod">
          <ac:chgData name="Matthieu De Mari" userId="dfb708c9-d8dc-439f-9a3b-c772bf4a311c" providerId="ADAL" clId="{95DC2182-BA54-4583-9E8E-B21E5C8D4D55}" dt="2023-02-23T11:24:54.442" v="17468"/>
          <ac:spMkLst>
            <pc:docMk/>
            <pc:sldMk cId="1744965747" sldId="618"/>
            <ac:spMk id="2" creationId="{3A4804F4-D189-D6BE-A292-FDD82A744FD6}"/>
          </ac:spMkLst>
        </pc:spChg>
      </pc:sldChg>
      <pc:sldChg chg="modSp add mod">
        <pc:chgData name="Matthieu De Mari" userId="dfb708c9-d8dc-439f-9a3b-c772bf4a311c" providerId="ADAL" clId="{95DC2182-BA54-4583-9E8E-B21E5C8D4D55}" dt="2023-02-23T11:26:25.692" v="17518" actId="20577"/>
        <pc:sldMkLst>
          <pc:docMk/>
          <pc:sldMk cId="2052607657" sldId="619"/>
        </pc:sldMkLst>
        <pc:spChg chg="mod">
          <ac:chgData name="Matthieu De Mari" userId="dfb708c9-d8dc-439f-9a3b-c772bf4a311c" providerId="ADAL" clId="{95DC2182-BA54-4583-9E8E-B21E5C8D4D55}" dt="2023-02-23T11:26:25.692" v="17518" actId="20577"/>
          <ac:spMkLst>
            <pc:docMk/>
            <pc:sldMk cId="2052607657" sldId="619"/>
            <ac:spMk id="3" creationId="{0BFEBEC1-D1F9-4A6E-CECC-2236C4B55397}"/>
          </ac:spMkLst>
        </pc:spChg>
        <pc:spChg chg="mod">
          <ac:chgData name="Matthieu De Mari" userId="dfb708c9-d8dc-439f-9a3b-c772bf4a311c" providerId="ADAL" clId="{95DC2182-BA54-4583-9E8E-B21E5C8D4D55}" dt="2023-02-23T11:26:24.147" v="17515" actId="27636"/>
          <ac:spMkLst>
            <pc:docMk/>
            <pc:sldMk cId="2052607657" sldId="619"/>
            <ac:spMk id="4" creationId="{DBE7EE48-E05F-1FDA-E2C8-31508C5C3E49}"/>
          </ac:spMkLst>
        </pc:spChg>
      </pc:sldChg>
      <pc:sldChg chg="modSp add mod">
        <pc:chgData name="Matthieu De Mari" userId="dfb708c9-d8dc-439f-9a3b-c772bf4a311c" providerId="ADAL" clId="{95DC2182-BA54-4583-9E8E-B21E5C8D4D55}" dt="2023-02-23T11:30:14.608" v="17593" actId="20577"/>
        <pc:sldMkLst>
          <pc:docMk/>
          <pc:sldMk cId="1028237814" sldId="620"/>
        </pc:sldMkLst>
        <pc:spChg chg="mod">
          <ac:chgData name="Matthieu De Mari" userId="dfb708c9-d8dc-439f-9a3b-c772bf4a311c" providerId="ADAL" clId="{95DC2182-BA54-4583-9E8E-B21E5C8D4D55}" dt="2023-02-23T11:30:14.608" v="17593" actId="20577"/>
          <ac:spMkLst>
            <pc:docMk/>
            <pc:sldMk cId="1028237814" sldId="620"/>
            <ac:spMk id="3" creationId="{E475B357-0886-EDDA-5F55-77F580FB4D9B}"/>
          </ac:spMkLst>
        </pc:spChg>
      </pc:sldChg>
      <pc:sldChg chg="modSp new del mod">
        <pc:chgData name="Matthieu De Mari" userId="dfb708c9-d8dc-439f-9a3b-c772bf4a311c" providerId="ADAL" clId="{95DC2182-BA54-4583-9E8E-B21E5C8D4D55}" dt="2023-02-23T11:32:21.609" v="17677" actId="47"/>
        <pc:sldMkLst>
          <pc:docMk/>
          <pc:sldMk cId="674043654" sldId="621"/>
        </pc:sldMkLst>
        <pc:spChg chg="mod">
          <ac:chgData name="Matthieu De Mari" userId="dfb708c9-d8dc-439f-9a3b-c772bf4a311c" providerId="ADAL" clId="{95DC2182-BA54-4583-9E8E-B21E5C8D4D55}" dt="2023-02-23T11:32:04.501" v="17675"/>
          <ac:spMkLst>
            <pc:docMk/>
            <pc:sldMk cId="674043654" sldId="621"/>
            <ac:spMk id="2" creationId="{D9F0DDEA-36C4-FCEB-512C-C922879FF96D}"/>
          </ac:spMkLst>
        </pc:spChg>
      </pc:sldChg>
      <pc:sldChg chg="modSp add mod">
        <pc:chgData name="Matthieu De Mari" userId="dfb708c9-d8dc-439f-9a3b-c772bf4a311c" providerId="ADAL" clId="{95DC2182-BA54-4583-9E8E-B21E5C8D4D55}" dt="2023-02-23T11:40:07.473" v="17897" actId="113"/>
        <pc:sldMkLst>
          <pc:docMk/>
          <pc:sldMk cId="204647563" sldId="622"/>
        </pc:sldMkLst>
        <pc:spChg chg="mod">
          <ac:chgData name="Matthieu De Mari" userId="dfb708c9-d8dc-439f-9a3b-c772bf4a311c" providerId="ADAL" clId="{95DC2182-BA54-4583-9E8E-B21E5C8D4D55}" dt="2023-02-23T11:32:24.568" v="17681" actId="20577"/>
          <ac:spMkLst>
            <pc:docMk/>
            <pc:sldMk cId="204647563" sldId="622"/>
            <ac:spMk id="2" creationId="{43731975-EEDC-002B-3E07-DF70C3847D74}"/>
          </ac:spMkLst>
        </pc:spChg>
        <pc:spChg chg="mod">
          <ac:chgData name="Matthieu De Mari" userId="dfb708c9-d8dc-439f-9a3b-c772bf4a311c" providerId="ADAL" clId="{95DC2182-BA54-4583-9E8E-B21E5C8D4D55}" dt="2023-02-23T11:39:14.484" v="17865"/>
          <ac:spMkLst>
            <pc:docMk/>
            <pc:sldMk cId="204647563" sldId="622"/>
            <ac:spMk id="3" creationId="{A5B88264-BB37-CFC8-0955-0927A7B14073}"/>
          </ac:spMkLst>
        </pc:spChg>
        <pc:spChg chg="mod">
          <ac:chgData name="Matthieu De Mari" userId="dfb708c9-d8dc-439f-9a3b-c772bf4a311c" providerId="ADAL" clId="{95DC2182-BA54-4583-9E8E-B21E5C8D4D55}" dt="2023-02-23T11:40:07.473" v="17897" actId="113"/>
          <ac:spMkLst>
            <pc:docMk/>
            <pc:sldMk cId="204647563" sldId="622"/>
            <ac:spMk id="5" creationId="{2A5938CD-05DA-1785-3D56-E870E3F271B7}"/>
          </ac:spMkLst>
        </pc:spChg>
      </pc:sldChg>
      <pc:sldChg chg="add del">
        <pc:chgData name="Matthieu De Mari" userId="dfb708c9-d8dc-439f-9a3b-c772bf4a311c" providerId="ADAL" clId="{95DC2182-BA54-4583-9E8E-B21E5C8D4D55}" dt="2023-02-23T11:32:32.069" v="17686" actId="47"/>
        <pc:sldMkLst>
          <pc:docMk/>
          <pc:sldMk cId="1519993866" sldId="623"/>
        </pc:sldMkLst>
      </pc:sldChg>
      <pc:sldChg chg="modSp add mod">
        <pc:chgData name="Matthieu De Mari" userId="dfb708c9-d8dc-439f-9a3b-c772bf4a311c" providerId="ADAL" clId="{95DC2182-BA54-4583-9E8E-B21E5C8D4D55}" dt="2023-02-23T11:46:58.301" v="18586" actId="20577"/>
        <pc:sldMkLst>
          <pc:docMk/>
          <pc:sldMk cId="3109980527" sldId="624"/>
        </pc:sldMkLst>
        <pc:spChg chg="mod">
          <ac:chgData name="Matthieu De Mari" userId="dfb708c9-d8dc-439f-9a3b-c772bf4a311c" providerId="ADAL" clId="{95DC2182-BA54-4583-9E8E-B21E5C8D4D55}" dt="2023-02-23T11:33:24.215" v="17719" actId="20577"/>
          <ac:spMkLst>
            <pc:docMk/>
            <pc:sldMk cId="3109980527" sldId="624"/>
            <ac:spMk id="2" creationId="{43731975-EEDC-002B-3E07-DF70C3847D74}"/>
          </ac:spMkLst>
        </pc:spChg>
        <pc:spChg chg="mod">
          <ac:chgData name="Matthieu De Mari" userId="dfb708c9-d8dc-439f-9a3b-c772bf4a311c" providerId="ADAL" clId="{95DC2182-BA54-4583-9E8E-B21E5C8D4D55}" dt="2023-02-23T11:46:58.301" v="18586" actId="20577"/>
          <ac:spMkLst>
            <pc:docMk/>
            <pc:sldMk cId="3109980527" sldId="624"/>
            <ac:spMk id="3" creationId="{A5B88264-BB37-CFC8-0955-0927A7B14073}"/>
          </ac:spMkLst>
        </pc:spChg>
      </pc:sldChg>
      <pc:sldChg chg="add del">
        <pc:chgData name="Matthieu De Mari" userId="dfb708c9-d8dc-439f-9a3b-c772bf4a311c" providerId="ADAL" clId="{95DC2182-BA54-4583-9E8E-B21E5C8D4D55}" dt="2023-02-23T11:32:33.987" v="17687" actId="47"/>
        <pc:sldMkLst>
          <pc:docMk/>
          <pc:sldMk cId="1400857828" sldId="625"/>
        </pc:sldMkLst>
      </pc:sldChg>
      <pc:sldChg chg="add del">
        <pc:chgData name="Matthieu De Mari" userId="dfb708c9-d8dc-439f-9a3b-c772bf4a311c" providerId="ADAL" clId="{95DC2182-BA54-4583-9E8E-B21E5C8D4D55}" dt="2023-02-23T11:32:35.205" v="17688" actId="47"/>
        <pc:sldMkLst>
          <pc:docMk/>
          <pc:sldMk cId="2617072352" sldId="626"/>
        </pc:sldMkLst>
      </pc:sldChg>
      <pc:sldChg chg="addSp delSp modSp add mod">
        <pc:chgData name="Matthieu De Mari" userId="dfb708c9-d8dc-439f-9a3b-c772bf4a311c" providerId="ADAL" clId="{95DC2182-BA54-4583-9E8E-B21E5C8D4D55}" dt="2023-02-26T07:39:25.714" v="19403"/>
        <pc:sldMkLst>
          <pc:docMk/>
          <pc:sldMk cId="491578291" sldId="627"/>
        </pc:sldMkLst>
        <pc:spChg chg="mod">
          <ac:chgData name="Matthieu De Mari" userId="dfb708c9-d8dc-439f-9a3b-c772bf4a311c" providerId="ADAL" clId="{95DC2182-BA54-4583-9E8E-B21E5C8D4D55}" dt="2023-02-23T11:32:38.181" v="17692" actId="20577"/>
          <ac:spMkLst>
            <pc:docMk/>
            <pc:sldMk cId="491578291" sldId="627"/>
            <ac:spMk id="2" creationId="{FB55C363-4152-7DFE-00E6-87EE7920C482}"/>
          </ac:spMkLst>
        </pc:spChg>
        <pc:spChg chg="mod">
          <ac:chgData name="Matthieu De Mari" userId="dfb708c9-d8dc-439f-9a3b-c772bf4a311c" providerId="ADAL" clId="{95DC2182-BA54-4583-9E8E-B21E5C8D4D55}" dt="2023-02-23T11:57:21.770" v="19178" actId="20577"/>
          <ac:spMkLst>
            <pc:docMk/>
            <pc:sldMk cId="491578291" sldId="627"/>
            <ac:spMk id="5" creationId="{17853777-6B9E-547F-DABB-2F1A3E24A21B}"/>
          </ac:spMkLst>
        </pc:spChg>
        <pc:spChg chg="mod">
          <ac:chgData name="Matthieu De Mari" userId="dfb708c9-d8dc-439f-9a3b-c772bf4a311c" providerId="ADAL" clId="{95DC2182-BA54-4583-9E8E-B21E5C8D4D55}" dt="2023-02-23T11:55:09.494" v="19121" actId="20577"/>
          <ac:spMkLst>
            <pc:docMk/>
            <pc:sldMk cId="491578291" sldId="627"/>
            <ac:spMk id="7" creationId="{E8B0FE10-744A-0E3A-36A8-49E46B40701D}"/>
          </ac:spMkLst>
        </pc:spChg>
        <pc:spChg chg="mod">
          <ac:chgData name="Matthieu De Mari" userId="dfb708c9-d8dc-439f-9a3b-c772bf4a311c" providerId="ADAL" clId="{95DC2182-BA54-4583-9E8E-B21E5C8D4D55}" dt="2023-02-23T11:55:03.196" v="19114" actId="114"/>
          <ac:spMkLst>
            <pc:docMk/>
            <pc:sldMk cId="491578291" sldId="627"/>
            <ac:spMk id="12" creationId="{B436DE83-C6B4-89AF-BF9E-9965FE1C2CFF}"/>
          </ac:spMkLst>
        </pc:spChg>
        <pc:spChg chg="add del mod">
          <ac:chgData name="Matthieu De Mari" userId="dfb708c9-d8dc-439f-9a3b-c772bf4a311c" providerId="ADAL" clId="{95DC2182-BA54-4583-9E8E-B21E5C8D4D55}" dt="2023-02-26T07:39:25.714" v="19403"/>
          <ac:spMkLst>
            <pc:docMk/>
            <pc:sldMk cId="491578291" sldId="627"/>
            <ac:spMk id="16" creationId="{2D7C6AD4-6FCD-ED02-9690-46C45363A977}"/>
          </ac:spMkLst>
        </pc:spChg>
        <pc:cxnChg chg="add del mod">
          <ac:chgData name="Matthieu De Mari" userId="dfb708c9-d8dc-439f-9a3b-c772bf4a311c" providerId="ADAL" clId="{95DC2182-BA54-4583-9E8E-B21E5C8D4D55}" dt="2023-02-26T07:39:25.714" v="19403"/>
          <ac:cxnSpMkLst>
            <pc:docMk/>
            <pc:sldMk cId="491578291" sldId="627"/>
            <ac:cxnSpMk id="3" creationId="{401EEF07-B869-CEEB-519E-87C8B7CE0C0C}"/>
          </ac:cxnSpMkLst>
        </pc:cxnChg>
        <pc:cxnChg chg="mod">
          <ac:chgData name="Matthieu De Mari" userId="dfb708c9-d8dc-439f-9a3b-c772bf4a311c" providerId="ADAL" clId="{95DC2182-BA54-4583-9E8E-B21E5C8D4D55}" dt="2023-02-23T11:55:14.271" v="19122" actId="14100"/>
          <ac:cxnSpMkLst>
            <pc:docMk/>
            <pc:sldMk cId="491578291" sldId="627"/>
            <ac:cxnSpMk id="9" creationId="{B2C6DB83-7AA9-2C2A-ECC0-0FEBA699687D}"/>
          </ac:cxnSpMkLst>
        </pc:cxnChg>
        <pc:cxnChg chg="add del mod">
          <ac:chgData name="Matthieu De Mari" userId="dfb708c9-d8dc-439f-9a3b-c772bf4a311c" providerId="ADAL" clId="{95DC2182-BA54-4583-9E8E-B21E5C8D4D55}" dt="2023-02-26T07:39:25.714" v="19403"/>
          <ac:cxnSpMkLst>
            <pc:docMk/>
            <pc:sldMk cId="491578291" sldId="627"/>
            <ac:cxnSpMk id="13" creationId="{FEE434BD-9D59-A41A-0B2A-79383A93B7B8}"/>
          </ac:cxnSpMkLst>
        </pc:cxnChg>
        <pc:cxnChg chg="add del mod">
          <ac:chgData name="Matthieu De Mari" userId="dfb708c9-d8dc-439f-9a3b-c772bf4a311c" providerId="ADAL" clId="{95DC2182-BA54-4583-9E8E-B21E5C8D4D55}" dt="2023-02-26T07:39:25.714" v="19403"/>
          <ac:cxnSpMkLst>
            <pc:docMk/>
            <pc:sldMk cId="491578291" sldId="627"/>
            <ac:cxnSpMk id="14" creationId="{CB723F37-8CED-B8A4-542D-86B77661DA2A}"/>
          </ac:cxnSpMkLst>
        </pc:cxnChg>
        <pc:cxnChg chg="add del mod">
          <ac:chgData name="Matthieu De Mari" userId="dfb708c9-d8dc-439f-9a3b-c772bf4a311c" providerId="ADAL" clId="{95DC2182-BA54-4583-9E8E-B21E5C8D4D55}" dt="2023-02-26T07:39:25.714" v="19403"/>
          <ac:cxnSpMkLst>
            <pc:docMk/>
            <pc:sldMk cId="491578291" sldId="627"/>
            <ac:cxnSpMk id="15" creationId="{01B4F847-9158-C0DC-E3E0-ED5A052F0A32}"/>
          </ac:cxnSpMkLst>
        </pc:cxnChg>
      </pc:sldChg>
      <pc:sldChg chg="addSp delSp modSp add mod">
        <pc:chgData name="Matthieu De Mari" userId="dfb708c9-d8dc-439f-9a3b-c772bf4a311c" providerId="ADAL" clId="{95DC2182-BA54-4583-9E8E-B21E5C8D4D55}" dt="2023-02-23T11:57:51.740" v="19189" actId="20577"/>
        <pc:sldMkLst>
          <pc:docMk/>
          <pc:sldMk cId="4059265678" sldId="628"/>
        </pc:sldMkLst>
        <pc:spChg chg="mod">
          <ac:chgData name="Matthieu De Mari" userId="dfb708c9-d8dc-439f-9a3b-c772bf4a311c" providerId="ADAL" clId="{95DC2182-BA54-4583-9E8E-B21E5C8D4D55}" dt="2023-02-23T11:57:51.740" v="19189" actId="20577"/>
          <ac:spMkLst>
            <pc:docMk/>
            <pc:sldMk cId="4059265678" sldId="628"/>
            <ac:spMk id="9" creationId="{D4F7BCE9-4B93-3A33-6D6C-8C0B560FC968}"/>
          </ac:spMkLst>
        </pc:spChg>
        <pc:spChg chg="mod">
          <ac:chgData name="Matthieu De Mari" userId="dfb708c9-d8dc-439f-9a3b-c772bf4a311c" providerId="ADAL" clId="{95DC2182-BA54-4583-9E8E-B21E5C8D4D55}" dt="2023-02-23T11:53:43.521" v="19095" actId="20577"/>
          <ac:spMkLst>
            <pc:docMk/>
            <pc:sldMk cId="4059265678" sldId="628"/>
            <ac:spMk id="10" creationId="{D3F8987C-E172-1405-8751-BD9CE7EB124B}"/>
          </ac:spMkLst>
        </pc:spChg>
        <pc:picChg chg="add mod">
          <ac:chgData name="Matthieu De Mari" userId="dfb708c9-d8dc-439f-9a3b-c772bf4a311c" providerId="ADAL" clId="{95DC2182-BA54-4583-9E8E-B21E5C8D4D55}" dt="2023-02-23T11:57:44.528" v="19181" actId="14100"/>
          <ac:picMkLst>
            <pc:docMk/>
            <pc:sldMk cId="4059265678" sldId="628"/>
            <ac:picMk id="3" creationId="{4753C4C8-3C3D-2F52-6D48-CF6FB25E72F4}"/>
          </ac:picMkLst>
        </pc:picChg>
        <pc:picChg chg="del">
          <ac:chgData name="Matthieu De Mari" userId="dfb708c9-d8dc-439f-9a3b-c772bf4a311c" providerId="ADAL" clId="{95DC2182-BA54-4583-9E8E-B21E5C8D4D55}" dt="2023-02-23T11:32:52.830" v="17704" actId="478"/>
          <ac:picMkLst>
            <pc:docMk/>
            <pc:sldMk cId="4059265678" sldId="628"/>
            <ac:picMk id="13" creationId="{134AE5F5-CF92-C681-4B18-AA0DDB8AB28A}"/>
          </ac:picMkLst>
        </pc:picChg>
      </pc:sldChg>
      <pc:sldChg chg="addSp delSp modSp add mod">
        <pc:chgData name="Matthieu De Mari" userId="dfb708c9-d8dc-439f-9a3b-c772bf4a311c" providerId="ADAL" clId="{95DC2182-BA54-4583-9E8E-B21E5C8D4D55}" dt="2023-02-23T11:58:11.946" v="19193" actId="1076"/>
        <pc:sldMkLst>
          <pc:docMk/>
          <pc:sldMk cId="2696285505" sldId="629"/>
        </pc:sldMkLst>
        <pc:spChg chg="mod">
          <ac:chgData name="Matthieu De Mari" userId="dfb708c9-d8dc-439f-9a3b-c772bf4a311c" providerId="ADAL" clId="{95DC2182-BA54-4583-9E8E-B21E5C8D4D55}" dt="2023-02-23T11:32:56.252" v="17708" actId="20577"/>
          <ac:spMkLst>
            <pc:docMk/>
            <pc:sldMk cId="2696285505" sldId="629"/>
            <ac:spMk id="9" creationId="{D4F7BCE9-4B93-3A33-6D6C-8C0B560FC968}"/>
          </ac:spMkLst>
        </pc:spChg>
        <pc:spChg chg="mod">
          <ac:chgData name="Matthieu De Mari" userId="dfb708c9-d8dc-439f-9a3b-c772bf4a311c" providerId="ADAL" clId="{95DC2182-BA54-4583-9E8E-B21E5C8D4D55}" dt="2023-02-23T11:53:46.804" v="19097" actId="20577"/>
          <ac:spMkLst>
            <pc:docMk/>
            <pc:sldMk cId="2696285505" sldId="629"/>
            <ac:spMk id="10" creationId="{D3F8987C-E172-1405-8751-BD9CE7EB124B}"/>
          </ac:spMkLst>
        </pc:spChg>
        <pc:picChg chg="add mod">
          <ac:chgData name="Matthieu De Mari" userId="dfb708c9-d8dc-439f-9a3b-c772bf4a311c" providerId="ADAL" clId="{95DC2182-BA54-4583-9E8E-B21E5C8D4D55}" dt="2023-02-23T11:58:11.946" v="19193" actId="1076"/>
          <ac:picMkLst>
            <pc:docMk/>
            <pc:sldMk cId="2696285505" sldId="629"/>
            <ac:picMk id="3" creationId="{683823C4-70EC-7C80-D2C3-BE00734E0544}"/>
          </ac:picMkLst>
        </pc:picChg>
        <pc:picChg chg="del">
          <ac:chgData name="Matthieu De Mari" userId="dfb708c9-d8dc-439f-9a3b-c772bf4a311c" providerId="ADAL" clId="{95DC2182-BA54-4583-9E8E-B21E5C8D4D55}" dt="2023-02-23T11:33:02.390" v="17715" actId="478"/>
          <ac:picMkLst>
            <pc:docMk/>
            <pc:sldMk cId="2696285505" sldId="629"/>
            <ac:picMk id="15" creationId="{8922E57E-F6C1-F38B-290D-351D01099CE1}"/>
          </ac:picMkLst>
        </pc:picChg>
      </pc:sldChg>
      <pc:sldChg chg="addSp delSp modSp add mod">
        <pc:chgData name="Matthieu De Mari" userId="dfb708c9-d8dc-439f-9a3b-c772bf4a311c" providerId="ADAL" clId="{95DC2182-BA54-4583-9E8E-B21E5C8D4D55}" dt="2023-02-23T11:58:24.032" v="19195" actId="1076"/>
        <pc:sldMkLst>
          <pc:docMk/>
          <pc:sldMk cId="3403244392" sldId="630"/>
        </pc:sldMkLst>
        <pc:spChg chg="mod">
          <ac:chgData name="Matthieu De Mari" userId="dfb708c9-d8dc-439f-9a3b-c772bf4a311c" providerId="ADAL" clId="{95DC2182-BA54-4583-9E8E-B21E5C8D4D55}" dt="2023-02-23T11:33:45.096" v="17732" actId="20577"/>
          <ac:spMkLst>
            <pc:docMk/>
            <pc:sldMk cId="3403244392" sldId="630"/>
            <ac:spMk id="9" creationId="{D4F7BCE9-4B93-3A33-6D6C-8C0B560FC968}"/>
          </ac:spMkLst>
        </pc:spChg>
        <pc:picChg chg="add mod">
          <ac:chgData name="Matthieu De Mari" userId="dfb708c9-d8dc-439f-9a3b-c772bf4a311c" providerId="ADAL" clId="{95DC2182-BA54-4583-9E8E-B21E5C8D4D55}" dt="2023-02-23T11:58:24.032" v="19195" actId="1076"/>
          <ac:picMkLst>
            <pc:docMk/>
            <pc:sldMk cId="3403244392" sldId="630"/>
            <ac:picMk id="3" creationId="{9E54376E-0B3B-4996-6BA6-47C0D4F408AE}"/>
          </ac:picMkLst>
        </pc:picChg>
        <pc:picChg chg="del">
          <ac:chgData name="Matthieu De Mari" userId="dfb708c9-d8dc-439f-9a3b-c772bf4a311c" providerId="ADAL" clId="{95DC2182-BA54-4583-9E8E-B21E5C8D4D55}" dt="2023-02-23T11:33:46.900" v="17733" actId="478"/>
          <ac:picMkLst>
            <pc:docMk/>
            <pc:sldMk cId="3403244392" sldId="630"/>
            <ac:picMk id="4" creationId="{E535AD53-3165-AAC8-09E3-27769B150B07}"/>
          </ac:picMkLst>
        </pc:picChg>
      </pc:sldChg>
      <pc:sldChg chg="addSp delSp modSp add mod">
        <pc:chgData name="Matthieu De Mari" userId="dfb708c9-d8dc-439f-9a3b-c772bf4a311c" providerId="ADAL" clId="{95DC2182-BA54-4583-9E8E-B21E5C8D4D55}" dt="2023-02-23T11:58:36.759" v="19197" actId="1076"/>
        <pc:sldMkLst>
          <pc:docMk/>
          <pc:sldMk cId="3378674748" sldId="631"/>
        </pc:sldMkLst>
        <pc:spChg chg="mod">
          <ac:chgData name="Matthieu De Mari" userId="dfb708c9-d8dc-439f-9a3b-c772bf4a311c" providerId="ADAL" clId="{95DC2182-BA54-4583-9E8E-B21E5C8D4D55}" dt="2023-02-23T11:33:51.823" v="17737" actId="20577"/>
          <ac:spMkLst>
            <pc:docMk/>
            <pc:sldMk cId="3378674748" sldId="631"/>
            <ac:spMk id="2" creationId="{87C623CE-D797-D49A-3B8F-540728C3B032}"/>
          </ac:spMkLst>
        </pc:spChg>
        <pc:picChg chg="add mod">
          <ac:chgData name="Matthieu De Mari" userId="dfb708c9-d8dc-439f-9a3b-c772bf4a311c" providerId="ADAL" clId="{95DC2182-BA54-4583-9E8E-B21E5C8D4D55}" dt="2023-02-23T11:58:36.759" v="19197" actId="1076"/>
          <ac:picMkLst>
            <pc:docMk/>
            <pc:sldMk cId="3378674748" sldId="631"/>
            <ac:picMk id="4" creationId="{FC05E70E-6849-CF6E-F40E-6EB954612F9C}"/>
          </ac:picMkLst>
        </pc:picChg>
        <pc:picChg chg="del">
          <ac:chgData name="Matthieu De Mari" userId="dfb708c9-d8dc-439f-9a3b-c772bf4a311c" providerId="ADAL" clId="{95DC2182-BA54-4583-9E8E-B21E5C8D4D55}" dt="2023-02-23T11:33:53.404" v="17738" actId="478"/>
          <ac:picMkLst>
            <pc:docMk/>
            <pc:sldMk cId="3378674748" sldId="631"/>
            <ac:picMk id="7" creationId="{D595766E-E4D3-5546-93A1-AA95F723A230}"/>
          </ac:picMkLst>
        </pc:picChg>
      </pc:sldChg>
      <pc:sldChg chg="addSp delSp modSp add mod">
        <pc:chgData name="Matthieu De Mari" userId="dfb708c9-d8dc-439f-9a3b-c772bf4a311c" providerId="ADAL" clId="{95DC2182-BA54-4583-9E8E-B21E5C8D4D55}" dt="2023-02-23T11:58:58.685" v="19200" actId="1076"/>
        <pc:sldMkLst>
          <pc:docMk/>
          <pc:sldMk cId="3237577112" sldId="632"/>
        </pc:sldMkLst>
        <pc:picChg chg="del">
          <ac:chgData name="Matthieu De Mari" userId="dfb708c9-d8dc-439f-9a3b-c772bf4a311c" providerId="ADAL" clId="{95DC2182-BA54-4583-9E8E-B21E5C8D4D55}" dt="2023-02-23T11:33:55.828" v="17739" actId="478"/>
          <ac:picMkLst>
            <pc:docMk/>
            <pc:sldMk cId="3237577112" sldId="632"/>
            <ac:picMk id="4" creationId="{24BF2D4A-A668-501D-3EEC-3795ED19B682}"/>
          </ac:picMkLst>
        </pc:picChg>
        <pc:picChg chg="add mod">
          <ac:chgData name="Matthieu De Mari" userId="dfb708c9-d8dc-439f-9a3b-c772bf4a311c" providerId="ADAL" clId="{95DC2182-BA54-4583-9E8E-B21E5C8D4D55}" dt="2023-02-23T11:58:58.685" v="19200" actId="1076"/>
          <ac:picMkLst>
            <pc:docMk/>
            <pc:sldMk cId="3237577112" sldId="632"/>
            <ac:picMk id="5" creationId="{F2621535-E0DF-C512-AB32-3288352952F9}"/>
          </ac:picMkLst>
        </pc:picChg>
      </pc:sldChg>
      <pc:sldChg chg="modSp add mod">
        <pc:chgData name="Matthieu De Mari" userId="dfb708c9-d8dc-439f-9a3b-c772bf4a311c" providerId="ADAL" clId="{95DC2182-BA54-4583-9E8E-B21E5C8D4D55}" dt="2023-02-23T11:44:43.452" v="18255" actId="113"/>
        <pc:sldMkLst>
          <pc:docMk/>
          <pc:sldMk cId="3821484596" sldId="633"/>
        </pc:sldMkLst>
        <pc:spChg chg="mod">
          <ac:chgData name="Matthieu De Mari" userId="dfb708c9-d8dc-439f-9a3b-c772bf4a311c" providerId="ADAL" clId="{95DC2182-BA54-4583-9E8E-B21E5C8D4D55}" dt="2023-02-23T11:41:49.315" v="17922" actId="20577"/>
          <ac:spMkLst>
            <pc:docMk/>
            <pc:sldMk cId="3821484596" sldId="633"/>
            <ac:spMk id="3" creationId="{A5B88264-BB37-CFC8-0955-0927A7B14073}"/>
          </ac:spMkLst>
        </pc:spChg>
        <pc:spChg chg="mod">
          <ac:chgData name="Matthieu De Mari" userId="dfb708c9-d8dc-439f-9a3b-c772bf4a311c" providerId="ADAL" clId="{95DC2182-BA54-4583-9E8E-B21E5C8D4D55}" dt="2023-02-23T11:44:43.452" v="18255" actId="113"/>
          <ac:spMkLst>
            <pc:docMk/>
            <pc:sldMk cId="3821484596" sldId="633"/>
            <ac:spMk id="5" creationId="{2A5938CD-05DA-1785-3D56-E870E3F271B7}"/>
          </ac:spMkLst>
        </pc:spChg>
      </pc:sldChg>
      <pc:sldChg chg="modSp add mod">
        <pc:chgData name="Matthieu De Mari" userId="dfb708c9-d8dc-439f-9a3b-c772bf4a311c" providerId="ADAL" clId="{95DC2182-BA54-4583-9E8E-B21E5C8D4D55}" dt="2023-02-26T07:39:41.850" v="19415" actId="20577"/>
        <pc:sldMkLst>
          <pc:docMk/>
          <pc:sldMk cId="875945898" sldId="634"/>
        </pc:sldMkLst>
        <pc:spChg chg="mod">
          <ac:chgData name="Matthieu De Mari" userId="dfb708c9-d8dc-439f-9a3b-c772bf4a311c" providerId="ADAL" clId="{95DC2182-BA54-4583-9E8E-B21E5C8D4D55}" dt="2023-02-26T07:39:41.850" v="19415" actId="20577"/>
          <ac:spMkLst>
            <pc:docMk/>
            <pc:sldMk cId="875945898" sldId="634"/>
            <ac:spMk id="3" creationId="{A5B88264-BB37-CFC8-0955-0927A7B14073}"/>
          </ac:spMkLst>
        </pc:spChg>
      </pc:sldChg>
      <pc:sldChg chg="addSp modSp add mod modClrScheme chgLayout">
        <pc:chgData name="Matthieu De Mari" userId="dfb708c9-d8dc-439f-9a3b-c772bf4a311c" providerId="ADAL" clId="{95DC2182-BA54-4583-9E8E-B21E5C8D4D55}" dt="2023-02-26T07:40:44.893" v="19434" actId="20577"/>
        <pc:sldMkLst>
          <pc:docMk/>
          <pc:sldMk cId="956888542" sldId="635"/>
        </pc:sldMkLst>
        <pc:spChg chg="mod ord">
          <ac:chgData name="Matthieu De Mari" userId="dfb708c9-d8dc-439f-9a3b-c772bf4a311c" providerId="ADAL" clId="{95DC2182-BA54-4583-9E8E-B21E5C8D4D55}" dt="2023-02-23T11:50:33.319" v="18854" actId="700"/>
          <ac:spMkLst>
            <pc:docMk/>
            <pc:sldMk cId="956888542" sldId="635"/>
            <ac:spMk id="2" creationId="{43731975-EEDC-002B-3E07-DF70C3847D74}"/>
          </ac:spMkLst>
        </pc:spChg>
        <pc:spChg chg="mod ord">
          <ac:chgData name="Matthieu De Mari" userId="dfb708c9-d8dc-439f-9a3b-c772bf4a311c" providerId="ADAL" clId="{95DC2182-BA54-4583-9E8E-B21E5C8D4D55}" dt="2023-02-26T07:40:18.544" v="19418" actId="113"/>
          <ac:spMkLst>
            <pc:docMk/>
            <pc:sldMk cId="956888542" sldId="635"/>
            <ac:spMk id="3" creationId="{A5B88264-BB37-CFC8-0955-0927A7B14073}"/>
          </ac:spMkLst>
        </pc:spChg>
        <pc:spChg chg="add mod ord">
          <ac:chgData name="Matthieu De Mari" userId="dfb708c9-d8dc-439f-9a3b-c772bf4a311c" providerId="ADAL" clId="{95DC2182-BA54-4583-9E8E-B21E5C8D4D55}" dt="2023-02-26T07:40:44.893" v="19434" actId="20577"/>
          <ac:spMkLst>
            <pc:docMk/>
            <pc:sldMk cId="956888542" sldId="635"/>
            <ac:spMk id="4" creationId="{36E6FB2A-2205-BE01-3820-535FDE15A503}"/>
          </ac:spMkLst>
        </pc:spChg>
      </pc:sldChg>
      <pc:sldChg chg="modSp add mod">
        <pc:chgData name="Matthieu De Mari" userId="dfb708c9-d8dc-439f-9a3b-c772bf4a311c" providerId="ADAL" clId="{95DC2182-BA54-4583-9E8E-B21E5C8D4D55}" dt="2023-02-26T07:41:01.441" v="19435"/>
        <pc:sldMkLst>
          <pc:docMk/>
          <pc:sldMk cId="9821103" sldId="636"/>
        </pc:sldMkLst>
        <pc:spChg chg="mod">
          <ac:chgData name="Matthieu De Mari" userId="dfb708c9-d8dc-439f-9a3b-c772bf4a311c" providerId="ADAL" clId="{95DC2182-BA54-4583-9E8E-B21E5C8D4D55}" dt="2023-02-26T07:41:01.441" v="19435"/>
          <ac:spMkLst>
            <pc:docMk/>
            <pc:sldMk cId="9821103" sldId="636"/>
            <ac:spMk id="3" creationId="{A5B88264-BB37-CFC8-0955-0927A7B14073}"/>
          </ac:spMkLst>
        </pc:spChg>
      </pc:sldChg>
      <pc:sldChg chg="addSp delSp modSp new mod">
        <pc:chgData name="Matthieu De Mari" userId="dfb708c9-d8dc-439f-9a3b-c772bf4a311c" providerId="ADAL" clId="{95DC2182-BA54-4583-9E8E-B21E5C8D4D55}" dt="2023-02-26T08:33:50.414" v="23836" actId="20577"/>
        <pc:sldMkLst>
          <pc:docMk/>
          <pc:sldMk cId="1731878414" sldId="637"/>
        </pc:sldMkLst>
        <pc:spChg chg="mod">
          <ac:chgData name="Matthieu De Mari" userId="dfb708c9-d8dc-439f-9a3b-c772bf4a311c" providerId="ADAL" clId="{95DC2182-BA54-4583-9E8E-B21E5C8D4D55}" dt="2023-02-26T08:30:53.407" v="23553" actId="20577"/>
          <ac:spMkLst>
            <pc:docMk/>
            <pc:sldMk cId="1731878414" sldId="637"/>
            <ac:spMk id="2" creationId="{97664E52-C7C3-5464-801A-CF510E3CAA79}"/>
          </ac:spMkLst>
        </pc:spChg>
        <pc:spChg chg="mod">
          <ac:chgData name="Matthieu De Mari" userId="dfb708c9-d8dc-439f-9a3b-c772bf4a311c" providerId="ADAL" clId="{95DC2182-BA54-4583-9E8E-B21E5C8D4D55}" dt="2023-02-26T08:33:50.414" v="23836" actId="20577"/>
          <ac:spMkLst>
            <pc:docMk/>
            <pc:sldMk cId="1731878414" sldId="637"/>
            <ac:spMk id="3" creationId="{E818E90E-6D06-94D6-5766-0CE74E6BECCB}"/>
          </ac:spMkLst>
        </pc:spChg>
        <pc:spChg chg="add del mod">
          <ac:chgData name="Matthieu De Mari" userId="dfb708c9-d8dc-439f-9a3b-c772bf4a311c" providerId="ADAL" clId="{95DC2182-BA54-4583-9E8E-B21E5C8D4D55}" dt="2023-02-26T08:31:43.174" v="23643"/>
          <ac:spMkLst>
            <pc:docMk/>
            <pc:sldMk cId="1731878414" sldId="637"/>
            <ac:spMk id="4" creationId="{BD3ACE6A-EF6D-4E47-D938-E80C72E6366A}"/>
          </ac:spMkLst>
        </pc:spChg>
        <pc:spChg chg="add del mod">
          <ac:chgData name="Matthieu De Mari" userId="dfb708c9-d8dc-439f-9a3b-c772bf4a311c" providerId="ADAL" clId="{95DC2182-BA54-4583-9E8E-B21E5C8D4D55}" dt="2023-02-26T08:31:43.174" v="23643"/>
          <ac:spMkLst>
            <pc:docMk/>
            <pc:sldMk cId="1731878414" sldId="637"/>
            <ac:spMk id="5" creationId="{FC12FEDA-D039-04F4-5BEA-C5FAAA554117}"/>
          </ac:spMkLst>
        </pc:spChg>
        <pc:spChg chg="add del mod">
          <ac:chgData name="Matthieu De Mari" userId="dfb708c9-d8dc-439f-9a3b-c772bf4a311c" providerId="ADAL" clId="{95DC2182-BA54-4583-9E8E-B21E5C8D4D55}" dt="2023-02-26T08:31:43.174" v="23643"/>
          <ac:spMkLst>
            <pc:docMk/>
            <pc:sldMk cId="1731878414" sldId="637"/>
            <ac:spMk id="6" creationId="{1EEE6AE6-F9F1-0CAB-B3F8-CE8EBEDF00E5}"/>
          </ac:spMkLst>
        </pc:spChg>
        <pc:spChg chg="add del mod">
          <ac:chgData name="Matthieu De Mari" userId="dfb708c9-d8dc-439f-9a3b-c772bf4a311c" providerId="ADAL" clId="{95DC2182-BA54-4583-9E8E-B21E5C8D4D55}" dt="2023-02-26T08:31:43.174" v="23643"/>
          <ac:spMkLst>
            <pc:docMk/>
            <pc:sldMk cId="1731878414" sldId="637"/>
            <ac:spMk id="7" creationId="{2F81F071-5B75-E5CA-C4BB-1A6B225CC8C9}"/>
          </ac:spMkLst>
        </pc:spChg>
        <pc:spChg chg="add del mod">
          <ac:chgData name="Matthieu De Mari" userId="dfb708c9-d8dc-439f-9a3b-c772bf4a311c" providerId="ADAL" clId="{95DC2182-BA54-4583-9E8E-B21E5C8D4D55}" dt="2023-02-26T08:31:43.174" v="23643"/>
          <ac:spMkLst>
            <pc:docMk/>
            <pc:sldMk cId="1731878414" sldId="637"/>
            <ac:spMk id="12" creationId="{B8E2A063-5F71-FD99-1BF5-31FC1C00CD59}"/>
          </ac:spMkLst>
        </pc:spChg>
        <pc:spChg chg="add del mod">
          <ac:chgData name="Matthieu De Mari" userId="dfb708c9-d8dc-439f-9a3b-c772bf4a311c" providerId="ADAL" clId="{95DC2182-BA54-4583-9E8E-B21E5C8D4D55}" dt="2023-02-26T08:31:43.174" v="23643"/>
          <ac:spMkLst>
            <pc:docMk/>
            <pc:sldMk cId="1731878414" sldId="637"/>
            <ac:spMk id="13" creationId="{DAE09FC9-F053-F579-F0D8-D11B5FD84DAD}"/>
          </ac:spMkLst>
        </pc:spChg>
        <pc:spChg chg="add del mod">
          <ac:chgData name="Matthieu De Mari" userId="dfb708c9-d8dc-439f-9a3b-c772bf4a311c" providerId="ADAL" clId="{95DC2182-BA54-4583-9E8E-B21E5C8D4D55}" dt="2023-02-26T08:31:43.174" v="23643"/>
          <ac:spMkLst>
            <pc:docMk/>
            <pc:sldMk cId="1731878414" sldId="637"/>
            <ac:spMk id="15" creationId="{8FE2BE97-BCF3-1A46-43B7-C8B84B5B10CB}"/>
          </ac:spMkLst>
        </pc:spChg>
        <pc:spChg chg="add del mod">
          <ac:chgData name="Matthieu De Mari" userId="dfb708c9-d8dc-439f-9a3b-c772bf4a311c" providerId="ADAL" clId="{95DC2182-BA54-4583-9E8E-B21E5C8D4D55}" dt="2023-02-26T08:31:43.174" v="23643"/>
          <ac:spMkLst>
            <pc:docMk/>
            <pc:sldMk cId="1731878414" sldId="637"/>
            <ac:spMk id="17" creationId="{470D809B-BEE8-6B81-E7F4-32BF46B11B29}"/>
          </ac:spMkLst>
        </pc:spChg>
        <pc:spChg chg="add del mod">
          <ac:chgData name="Matthieu De Mari" userId="dfb708c9-d8dc-439f-9a3b-c772bf4a311c" providerId="ADAL" clId="{95DC2182-BA54-4583-9E8E-B21E5C8D4D55}" dt="2023-02-26T08:31:43.174" v="23643"/>
          <ac:spMkLst>
            <pc:docMk/>
            <pc:sldMk cId="1731878414" sldId="637"/>
            <ac:spMk id="20" creationId="{32E9F957-C95A-A088-E07A-9023BC178056}"/>
          </ac:spMkLst>
        </pc:spChg>
        <pc:picChg chg="add del mod">
          <ac:chgData name="Matthieu De Mari" userId="dfb708c9-d8dc-439f-9a3b-c772bf4a311c" providerId="ADAL" clId="{95DC2182-BA54-4583-9E8E-B21E5C8D4D55}" dt="2023-02-26T08:31:51.970" v="23647" actId="478"/>
          <ac:picMkLst>
            <pc:docMk/>
            <pc:sldMk cId="1731878414" sldId="637"/>
            <ac:picMk id="21" creationId="{32CA1A08-1EEC-8D88-3E04-0BE569A72BE3}"/>
          </ac:picMkLst>
        </pc:picChg>
        <pc:picChg chg="add mod">
          <ac:chgData name="Matthieu De Mari" userId="dfb708c9-d8dc-439f-9a3b-c772bf4a311c" providerId="ADAL" clId="{95DC2182-BA54-4583-9E8E-B21E5C8D4D55}" dt="2023-02-26T08:32:08.690" v="23650" actId="1076"/>
          <ac:picMkLst>
            <pc:docMk/>
            <pc:sldMk cId="1731878414" sldId="637"/>
            <ac:picMk id="22" creationId="{118EC7E5-F1B9-0EE2-82FF-76885634F60C}"/>
          </ac:picMkLst>
        </pc:picChg>
        <pc:cxnChg chg="add del mod">
          <ac:chgData name="Matthieu De Mari" userId="dfb708c9-d8dc-439f-9a3b-c772bf4a311c" providerId="ADAL" clId="{95DC2182-BA54-4583-9E8E-B21E5C8D4D55}" dt="2023-02-26T08:31:43.174" v="23643"/>
          <ac:cxnSpMkLst>
            <pc:docMk/>
            <pc:sldMk cId="1731878414" sldId="637"/>
            <ac:cxnSpMk id="8" creationId="{252974AA-0945-7505-FB18-42695C5BD034}"/>
          </ac:cxnSpMkLst>
        </pc:cxnChg>
        <pc:cxnChg chg="add del mod">
          <ac:chgData name="Matthieu De Mari" userId="dfb708c9-d8dc-439f-9a3b-c772bf4a311c" providerId="ADAL" clId="{95DC2182-BA54-4583-9E8E-B21E5C8D4D55}" dt="2023-02-26T08:31:43.174" v="23643"/>
          <ac:cxnSpMkLst>
            <pc:docMk/>
            <pc:sldMk cId="1731878414" sldId="637"/>
            <ac:cxnSpMk id="9" creationId="{9D0830E4-4443-FC71-023E-CA67790C884A}"/>
          </ac:cxnSpMkLst>
        </pc:cxnChg>
        <pc:cxnChg chg="add del mod">
          <ac:chgData name="Matthieu De Mari" userId="dfb708c9-d8dc-439f-9a3b-c772bf4a311c" providerId="ADAL" clId="{95DC2182-BA54-4583-9E8E-B21E5C8D4D55}" dt="2023-02-26T08:31:43.174" v="23643"/>
          <ac:cxnSpMkLst>
            <pc:docMk/>
            <pc:sldMk cId="1731878414" sldId="637"/>
            <ac:cxnSpMk id="10" creationId="{9E5152F9-8FDE-9CED-8F4B-BF8560B37201}"/>
          </ac:cxnSpMkLst>
        </pc:cxnChg>
        <pc:cxnChg chg="add del mod">
          <ac:chgData name="Matthieu De Mari" userId="dfb708c9-d8dc-439f-9a3b-c772bf4a311c" providerId="ADAL" clId="{95DC2182-BA54-4583-9E8E-B21E5C8D4D55}" dt="2023-02-26T08:31:43.174" v="23643"/>
          <ac:cxnSpMkLst>
            <pc:docMk/>
            <pc:sldMk cId="1731878414" sldId="637"/>
            <ac:cxnSpMk id="11" creationId="{871FE8B3-6568-D3FE-5B06-9A474F6068D6}"/>
          </ac:cxnSpMkLst>
        </pc:cxnChg>
        <pc:cxnChg chg="add del mod">
          <ac:chgData name="Matthieu De Mari" userId="dfb708c9-d8dc-439f-9a3b-c772bf4a311c" providerId="ADAL" clId="{95DC2182-BA54-4583-9E8E-B21E5C8D4D55}" dt="2023-02-26T08:31:43.174" v="23643"/>
          <ac:cxnSpMkLst>
            <pc:docMk/>
            <pc:sldMk cId="1731878414" sldId="637"/>
            <ac:cxnSpMk id="14" creationId="{13D0B227-2619-6597-4A80-25563E35CC07}"/>
          </ac:cxnSpMkLst>
        </pc:cxnChg>
        <pc:cxnChg chg="add del mod">
          <ac:chgData name="Matthieu De Mari" userId="dfb708c9-d8dc-439f-9a3b-c772bf4a311c" providerId="ADAL" clId="{95DC2182-BA54-4583-9E8E-B21E5C8D4D55}" dt="2023-02-26T08:31:43.174" v="23643"/>
          <ac:cxnSpMkLst>
            <pc:docMk/>
            <pc:sldMk cId="1731878414" sldId="637"/>
            <ac:cxnSpMk id="16" creationId="{06062B21-5143-C009-0BBC-0EF3A7173BF5}"/>
          </ac:cxnSpMkLst>
        </pc:cxnChg>
        <pc:cxnChg chg="add del mod">
          <ac:chgData name="Matthieu De Mari" userId="dfb708c9-d8dc-439f-9a3b-c772bf4a311c" providerId="ADAL" clId="{95DC2182-BA54-4583-9E8E-B21E5C8D4D55}" dt="2023-02-26T08:31:43.174" v="23643"/>
          <ac:cxnSpMkLst>
            <pc:docMk/>
            <pc:sldMk cId="1731878414" sldId="637"/>
            <ac:cxnSpMk id="18" creationId="{F6EFC0AB-15D4-A07A-E0FC-34C441C2646C}"/>
          </ac:cxnSpMkLst>
        </pc:cxnChg>
        <pc:cxnChg chg="add del mod">
          <ac:chgData name="Matthieu De Mari" userId="dfb708c9-d8dc-439f-9a3b-c772bf4a311c" providerId="ADAL" clId="{95DC2182-BA54-4583-9E8E-B21E5C8D4D55}" dt="2023-02-26T08:31:43.174" v="23643"/>
          <ac:cxnSpMkLst>
            <pc:docMk/>
            <pc:sldMk cId="1731878414" sldId="637"/>
            <ac:cxnSpMk id="19" creationId="{245375DD-1737-D70D-24EF-0791FEA33419}"/>
          </ac:cxnSpMkLst>
        </pc:cxnChg>
      </pc:sldChg>
      <pc:sldChg chg="addSp delSp modSp new mod modClrScheme chgLayout">
        <pc:chgData name="Matthieu De Mari" userId="dfb708c9-d8dc-439f-9a3b-c772bf4a311c" providerId="ADAL" clId="{95DC2182-BA54-4583-9E8E-B21E5C8D4D55}" dt="2023-02-26T07:51:17.949" v="20100" actId="207"/>
        <pc:sldMkLst>
          <pc:docMk/>
          <pc:sldMk cId="1290242122" sldId="638"/>
        </pc:sldMkLst>
        <pc:spChg chg="mod ord">
          <ac:chgData name="Matthieu De Mari" userId="dfb708c9-d8dc-439f-9a3b-c772bf4a311c" providerId="ADAL" clId="{95DC2182-BA54-4583-9E8E-B21E5C8D4D55}" dt="2023-02-26T07:43:49.034" v="19495" actId="700"/>
          <ac:spMkLst>
            <pc:docMk/>
            <pc:sldMk cId="1290242122" sldId="638"/>
            <ac:spMk id="2" creationId="{DB675B0A-CF86-D4CB-A8C6-E8282C817F60}"/>
          </ac:spMkLst>
        </pc:spChg>
        <pc:spChg chg="mod ord">
          <ac:chgData name="Matthieu De Mari" userId="dfb708c9-d8dc-439f-9a3b-c772bf4a311c" providerId="ADAL" clId="{95DC2182-BA54-4583-9E8E-B21E5C8D4D55}" dt="2023-02-26T07:51:17.949" v="20100" actId="207"/>
          <ac:spMkLst>
            <pc:docMk/>
            <pc:sldMk cId="1290242122" sldId="638"/>
            <ac:spMk id="3" creationId="{FC641A8D-05D6-43A1-6953-D323BE760D98}"/>
          </ac:spMkLst>
        </pc:spChg>
        <pc:spChg chg="add mod ord">
          <ac:chgData name="Matthieu De Mari" userId="dfb708c9-d8dc-439f-9a3b-c772bf4a311c" providerId="ADAL" clId="{95DC2182-BA54-4583-9E8E-B21E5C8D4D55}" dt="2023-02-26T07:47:08.473" v="19916" actId="20577"/>
          <ac:spMkLst>
            <pc:docMk/>
            <pc:sldMk cId="1290242122" sldId="638"/>
            <ac:spMk id="4" creationId="{04BB53A9-731B-172B-6CFA-51768ECD8D97}"/>
          </ac:spMkLst>
        </pc:spChg>
        <pc:spChg chg="add del mod">
          <ac:chgData name="Matthieu De Mari" userId="dfb708c9-d8dc-439f-9a3b-c772bf4a311c" providerId="ADAL" clId="{95DC2182-BA54-4583-9E8E-B21E5C8D4D55}" dt="2023-02-26T07:50:46.560" v="20091" actId="21"/>
          <ac:spMkLst>
            <pc:docMk/>
            <pc:sldMk cId="1290242122" sldId="638"/>
            <ac:spMk id="7" creationId="{F1757A1E-3315-0869-6680-2EB75AB8A68B}"/>
          </ac:spMkLst>
        </pc:spChg>
        <pc:spChg chg="add del mod">
          <ac:chgData name="Matthieu De Mari" userId="dfb708c9-d8dc-439f-9a3b-c772bf4a311c" providerId="ADAL" clId="{95DC2182-BA54-4583-9E8E-B21E5C8D4D55}" dt="2023-02-26T07:50:46.560" v="20091" actId="21"/>
          <ac:spMkLst>
            <pc:docMk/>
            <pc:sldMk cId="1290242122" sldId="638"/>
            <ac:spMk id="8" creationId="{B218B92E-1FD8-0ED7-8EB1-B017535090BA}"/>
          </ac:spMkLst>
        </pc:spChg>
        <pc:picChg chg="add del mod">
          <ac:chgData name="Matthieu De Mari" userId="dfb708c9-d8dc-439f-9a3b-c772bf4a311c" providerId="ADAL" clId="{95DC2182-BA54-4583-9E8E-B21E5C8D4D55}" dt="2023-02-26T07:50:46.560" v="20091" actId="21"/>
          <ac:picMkLst>
            <pc:docMk/>
            <pc:sldMk cId="1290242122" sldId="638"/>
            <ac:picMk id="6" creationId="{62255AF6-BE13-A836-3AEE-070ED11A085A}"/>
          </ac:picMkLst>
        </pc:picChg>
        <pc:picChg chg="add mod modCrop">
          <ac:chgData name="Matthieu De Mari" userId="dfb708c9-d8dc-439f-9a3b-c772bf4a311c" providerId="ADAL" clId="{95DC2182-BA54-4583-9E8E-B21E5C8D4D55}" dt="2023-02-26T07:51:05.212" v="20097" actId="1076"/>
          <ac:picMkLst>
            <pc:docMk/>
            <pc:sldMk cId="1290242122" sldId="638"/>
            <ac:picMk id="9" creationId="{996A9877-BD61-310D-FB99-107154C786ED}"/>
          </ac:picMkLst>
        </pc:picChg>
      </pc:sldChg>
      <pc:sldChg chg="addSp delSp modSp new mod">
        <pc:chgData name="Matthieu De Mari" userId="dfb708c9-d8dc-439f-9a3b-c772bf4a311c" providerId="ADAL" clId="{95DC2182-BA54-4583-9E8E-B21E5C8D4D55}" dt="2023-02-26T07:49:29.626" v="19989" actId="208"/>
        <pc:sldMkLst>
          <pc:docMk/>
          <pc:sldMk cId="4283342382" sldId="639"/>
        </pc:sldMkLst>
        <pc:spChg chg="mod">
          <ac:chgData name="Matthieu De Mari" userId="dfb708c9-d8dc-439f-9a3b-c772bf4a311c" providerId="ADAL" clId="{95DC2182-BA54-4583-9E8E-B21E5C8D4D55}" dt="2023-02-26T07:48:56.202" v="19974" actId="20577"/>
          <ac:spMkLst>
            <pc:docMk/>
            <pc:sldMk cId="4283342382" sldId="639"/>
            <ac:spMk id="2" creationId="{E6A48F5C-9395-CBB3-C009-68F46F53B1C9}"/>
          </ac:spMkLst>
        </pc:spChg>
        <pc:spChg chg="del">
          <ac:chgData name="Matthieu De Mari" userId="dfb708c9-d8dc-439f-9a3b-c772bf4a311c" providerId="ADAL" clId="{95DC2182-BA54-4583-9E8E-B21E5C8D4D55}" dt="2023-02-26T07:48:58.250" v="19975" actId="478"/>
          <ac:spMkLst>
            <pc:docMk/>
            <pc:sldMk cId="4283342382" sldId="639"/>
            <ac:spMk id="3" creationId="{872922CD-F74B-04A3-8DD0-D5392C4A4264}"/>
          </ac:spMkLst>
        </pc:spChg>
        <pc:spChg chg="del">
          <ac:chgData name="Matthieu De Mari" userId="dfb708c9-d8dc-439f-9a3b-c772bf4a311c" providerId="ADAL" clId="{95DC2182-BA54-4583-9E8E-B21E5C8D4D55}" dt="2023-02-26T07:48:59.353" v="19976" actId="478"/>
          <ac:spMkLst>
            <pc:docMk/>
            <pc:sldMk cId="4283342382" sldId="639"/>
            <ac:spMk id="4" creationId="{5CC58C1D-D7C1-8B13-7DA1-A3CE3C82EFE5}"/>
          </ac:spMkLst>
        </pc:spChg>
        <pc:spChg chg="add mod">
          <ac:chgData name="Matthieu De Mari" userId="dfb708c9-d8dc-439f-9a3b-c772bf4a311c" providerId="ADAL" clId="{95DC2182-BA54-4583-9E8E-B21E5C8D4D55}" dt="2023-02-26T07:49:29.626" v="19989" actId="208"/>
          <ac:spMkLst>
            <pc:docMk/>
            <pc:sldMk cId="4283342382" sldId="639"/>
            <ac:spMk id="7" creationId="{94D91330-3C3D-1BE8-1C97-66EB4CA13E25}"/>
          </ac:spMkLst>
        </pc:spChg>
        <pc:picChg chg="add mod">
          <ac:chgData name="Matthieu De Mari" userId="dfb708c9-d8dc-439f-9a3b-c772bf4a311c" providerId="ADAL" clId="{95DC2182-BA54-4583-9E8E-B21E5C8D4D55}" dt="2023-02-26T07:49:16.628" v="19986" actId="1076"/>
          <ac:picMkLst>
            <pc:docMk/>
            <pc:sldMk cId="4283342382" sldId="639"/>
            <ac:picMk id="6" creationId="{A300E423-9B63-27DE-4F74-9CA9A6DA788B}"/>
          </ac:picMkLst>
        </pc:picChg>
      </pc:sldChg>
      <pc:sldChg chg="addSp delSp modSp new mod">
        <pc:chgData name="Matthieu De Mari" userId="dfb708c9-d8dc-439f-9a3b-c772bf4a311c" providerId="ADAL" clId="{95DC2182-BA54-4583-9E8E-B21E5C8D4D55}" dt="2023-02-26T07:54:53.760" v="20579" actId="14100"/>
        <pc:sldMkLst>
          <pc:docMk/>
          <pc:sldMk cId="3527748531" sldId="640"/>
        </pc:sldMkLst>
        <pc:spChg chg="mod">
          <ac:chgData name="Matthieu De Mari" userId="dfb708c9-d8dc-439f-9a3b-c772bf4a311c" providerId="ADAL" clId="{95DC2182-BA54-4583-9E8E-B21E5C8D4D55}" dt="2023-02-26T07:51:29.093" v="20122" actId="20577"/>
          <ac:spMkLst>
            <pc:docMk/>
            <pc:sldMk cId="3527748531" sldId="640"/>
            <ac:spMk id="2" creationId="{72D148CD-0DB0-160F-EFF4-D432FC0E5275}"/>
          </ac:spMkLst>
        </pc:spChg>
        <pc:spChg chg="mod">
          <ac:chgData name="Matthieu De Mari" userId="dfb708c9-d8dc-439f-9a3b-c772bf4a311c" providerId="ADAL" clId="{95DC2182-BA54-4583-9E8E-B21E5C8D4D55}" dt="2023-02-26T07:52:02.616" v="20207" actId="20577"/>
          <ac:spMkLst>
            <pc:docMk/>
            <pc:sldMk cId="3527748531" sldId="640"/>
            <ac:spMk id="3" creationId="{888778C6-A734-C28B-5DEA-DC9DD854857F}"/>
          </ac:spMkLst>
        </pc:spChg>
        <pc:spChg chg="del mod">
          <ac:chgData name="Matthieu De Mari" userId="dfb708c9-d8dc-439f-9a3b-c772bf4a311c" providerId="ADAL" clId="{95DC2182-BA54-4583-9E8E-B21E5C8D4D55}" dt="2023-02-26T07:53:19.600" v="20475" actId="478"/>
          <ac:spMkLst>
            <pc:docMk/>
            <pc:sldMk cId="3527748531" sldId="640"/>
            <ac:spMk id="4" creationId="{D4C5D0D0-FE2C-FB17-A97B-DF4CE2882BF6}"/>
          </ac:spMkLst>
        </pc:spChg>
        <pc:spChg chg="add del mod">
          <ac:chgData name="Matthieu De Mari" userId="dfb708c9-d8dc-439f-9a3b-c772bf4a311c" providerId="ADAL" clId="{95DC2182-BA54-4583-9E8E-B21E5C8D4D55}" dt="2023-02-26T07:53:20.336" v="20476" actId="478"/>
          <ac:spMkLst>
            <pc:docMk/>
            <pc:sldMk cId="3527748531" sldId="640"/>
            <ac:spMk id="6" creationId="{528FC482-B51A-4857-01E1-2F789F0D043F}"/>
          </ac:spMkLst>
        </pc:spChg>
        <pc:picChg chg="add mod">
          <ac:chgData name="Matthieu De Mari" userId="dfb708c9-d8dc-439f-9a3b-c772bf4a311c" providerId="ADAL" clId="{95DC2182-BA54-4583-9E8E-B21E5C8D4D55}" dt="2023-02-26T07:54:53.760" v="20579" actId="14100"/>
          <ac:picMkLst>
            <pc:docMk/>
            <pc:sldMk cId="3527748531" sldId="640"/>
            <ac:picMk id="8" creationId="{328B5F5A-B910-CF6C-DA8D-EB477206D195}"/>
          </ac:picMkLst>
        </pc:picChg>
      </pc:sldChg>
      <pc:sldChg chg="modSp add mod">
        <pc:chgData name="Matthieu De Mari" userId="dfb708c9-d8dc-439f-9a3b-c772bf4a311c" providerId="ADAL" clId="{95DC2182-BA54-4583-9E8E-B21E5C8D4D55}" dt="2023-02-26T08:01:55.944" v="21493" actId="20577"/>
        <pc:sldMkLst>
          <pc:docMk/>
          <pc:sldMk cId="3298110552" sldId="641"/>
        </pc:sldMkLst>
        <pc:spChg chg="mod">
          <ac:chgData name="Matthieu De Mari" userId="dfb708c9-d8dc-439f-9a3b-c772bf4a311c" providerId="ADAL" clId="{95DC2182-BA54-4583-9E8E-B21E5C8D4D55}" dt="2023-02-26T08:01:42.505" v="21464" actId="27636"/>
          <ac:spMkLst>
            <pc:docMk/>
            <pc:sldMk cId="3298110552" sldId="641"/>
            <ac:spMk id="3" creationId="{888778C6-A734-C28B-5DEA-DC9DD854857F}"/>
          </ac:spMkLst>
        </pc:spChg>
        <pc:spChg chg="mod">
          <ac:chgData name="Matthieu De Mari" userId="dfb708c9-d8dc-439f-9a3b-c772bf4a311c" providerId="ADAL" clId="{95DC2182-BA54-4583-9E8E-B21E5C8D4D55}" dt="2023-02-26T08:01:55.944" v="21493" actId="20577"/>
          <ac:spMkLst>
            <pc:docMk/>
            <pc:sldMk cId="3298110552" sldId="641"/>
            <ac:spMk id="4" creationId="{D4C5D0D0-FE2C-FB17-A97B-DF4CE2882BF6}"/>
          </ac:spMkLst>
        </pc:spChg>
      </pc:sldChg>
      <pc:sldChg chg="addSp modSp add mod">
        <pc:chgData name="Matthieu De Mari" userId="dfb708c9-d8dc-439f-9a3b-c772bf4a311c" providerId="ADAL" clId="{95DC2182-BA54-4583-9E8E-B21E5C8D4D55}" dt="2023-02-26T07:55:50.474" v="20800" actId="1076"/>
        <pc:sldMkLst>
          <pc:docMk/>
          <pc:sldMk cId="4241197121" sldId="642"/>
        </pc:sldMkLst>
        <pc:spChg chg="mod">
          <ac:chgData name="Matthieu De Mari" userId="dfb708c9-d8dc-439f-9a3b-c772bf4a311c" providerId="ADAL" clId="{95DC2182-BA54-4583-9E8E-B21E5C8D4D55}" dt="2023-02-26T07:55:38.193" v="20795" actId="20577"/>
          <ac:spMkLst>
            <pc:docMk/>
            <pc:sldMk cId="4241197121" sldId="642"/>
            <ac:spMk id="4" creationId="{D4C5D0D0-FE2C-FB17-A97B-DF4CE2882BF6}"/>
          </ac:spMkLst>
        </pc:spChg>
        <pc:picChg chg="add mod">
          <ac:chgData name="Matthieu De Mari" userId="dfb708c9-d8dc-439f-9a3b-c772bf4a311c" providerId="ADAL" clId="{95DC2182-BA54-4583-9E8E-B21E5C8D4D55}" dt="2023-02-26T07:55:50.474" v="20800" actId="1076"/>
          <ac:picMkLst>
            <pc:docMk/>
            <pc:sldMk cId="4241197121" sldId="642"/>
            <ac:picMk id="5" creationId="{D682021A-298D-3D07-22E4-E7828A5838F0}"/>
          </ac:picMkLst>
        </pc:picChg>
      </pc:sldChg>
      <pc:sldChg chg="add del">
        <pc:chgData name="Matthieu De Mari" userId="dfb708c9-d8dc-439f-9a3b-c772bf4a311c" providerId="ADAL" clId="{95DC2182-BA54-4583-9E8E-B21E5C8D4D55}" dt="2023-02-26T07:55:43.929" v="20797"/>
        <pc:sldMkLst>
          <pc:docMk/>
          <pc:sldMk cId="610146181" sldId="643"/>
        </pc:sldMkLst>
      </pc:sldChg>
      <pc:sldChg chg="addSp delSp modSp add mod">
        <pc:chgData name="Matthieu De Mari" userId="dfb708c9-d8dc-439f-9a3b-c772bf4a311c" providerId="ADAL" clId="{95DC2182-BA54-4583-9E8E-B21E5C8D4D55}" dt="2023-02-26T08:02:06.838" v="21504" actId="20577"/>
        <pc:sldMkLst>
          <pc:docMk/>
          <pc:sldMk cId="1487822837" sldId="643"/>
        </pc:sldMkLst>
        <pc:spChg chg="mod">
          <ac:chgData name="Matthieu De Mari" userId="dfb708c9-d8dc-439f-9a3b-c772bf4a311c" providerId="ADAL" clId="{95DC2182-BA54-4583-9E8E-B21E5C8D4D55}" dt="2023-02-26T08:02:06.838" v="21504" actId="20577"/>
          <ac:spMkLst>
            <pc:docMk/>
            <pc:sldMk cId="1487822837" sldId="643"/>
            <ac:spMk id="2" creationId="{72D148CD-0DB0-160F-EFF4-D432FC0E5275}"/>
          </ac:spMkLst>
        </pc:spChg>
        <pc:spChg chg="mod">
          <ac:chgData name="Matthieu De Mari" userId="dfb708c9-d8dc-439f-9a3b-c772bf4a311c" providerId="ADAL" clId="{95DC2182-BA54-4583-9E8E-B21E5C8D4D55}" dt="2023-02-26T07:57:51.122" v="21067" actId="5793"/>
          <ac:spMkLst>
            <pc:docMk/>
            <pc:sldMk cId="1487822837" sldId="643"/>
            <ac:spMk id="3" creationId="{888778C6-A734-C28B-5DEA-DC9DD854857F}"/>
          </ac:spMkLst>
        </pc:spChg>
        <pc:spChg chg="del">
          <ac:chgData name="Matthieu De Mari" userId="dfb708c9-d8dc-439f-9a3b-c772bf4a311c" providerId="ADAL" clId="{95DC2182-BA54-4583-9E8E-B21E5C8D4D55}" dt="2023-02-26T07:56:57.887" v="20868" actId="478"/>
          <ac:spMkLst>
            <pc:docMk/>
            <pc:sldMk cId="1487822837" sldId="643"/>
            <ac:spMk id="4" creationId="{D4C5D0D0-FE2C-FB17-A97B-DF4CE2882BF6}"/>
          </ac:spMkLst>
        </pc:spChg>
        <pc:spChg chg="add del mod">
          <ac:chgData name="Matthieu De Mari" userId="dfb708c9-d8dc-439f-9a3b-c772bf4a311c" providerId="ADAL" clId="{95DC2182-BA54-4583-9E8E-B21E5C8D4D55}" dt="2023-02-26T07:56:59.257" v="20869" actId="478"/>
          <ac:spMkLst>
            <pc:docMk/>
            <pc:sldMk cId="1487822837" sldId="643"/>
            <ac:spMk id="7" creationId="{EC680093-05A9-D790-DA76-C0E02D636DF0}"/>
          </ac:spMkLst>
        </pc:spChg>
        <pc:picChg chg="del">
          <ac:chgData name="Matthieu De Mari" userId="dfb708c9-d8dc-439f-9a3b-c772bf4a311c" providerId="ADAL" clId="{95DC2182-BA54-4583-9E8E-B21E5C8D4D55}" dt="2023-02-26T07:56:59.999" v="20870" actId="478"/>
          <ac:picMkLst>
            <pc:docMk/>
            <pc:sldMk cId="1487822837" sldId="643"/>
            <ac:picMk id="5" creationId="{D682021A-298D-3D07-22E4-E7828A5838F0}"/>
          </ac:picMkLst>
        </pc:picChg>
        <pc:picChg chg="add mod">
          <ac:chgData name="Matthieu De Mari" userId="dfb708c9-d8dc-439f-9a3b-c772bf4a311c" providerId="ADAL" clId="{95DC2182-BA54-4583-9E8E-B21E5C8D4D55}" dt="2023-02-26T07:57:55.976" v="21070" actId="14100"/>
          <ac:picMkLst>
            <pc:docMk/>
            <pc:sldMk cId="1487822837" sldId="643"/>
            <ac:picMk id="9" creationId="{9CFC24B2-E6EC-282B-4E8B-198278600AC6}"/>
          </ac:picMkLst>
        </pc:picChg>
      </pc:sldChg>
      <pc:sldChg chg="addSp delSp modSp add mod">
        <pc:chgData name="Matthieu De Mari" userId="dfb708c9-d8dc-439f-9a3b-c772bf4a311c" providerId="ADAL" clId="{95DC2182-BA54-4583-9E8E-B21E5C8D4D55}" dt="2023-02-26T08:02:12.887" v="21513" actId="20577"/>
        <pc:sldMkLst>
          <pc:docMk/>
          <pc:sldMk cId="715032396" sldId="644"/>
        </pc:sldMkLst>
        <pc:spChg chg="mod">
          <ac:chgData name="Matthieu De Mari" userId="dfb708c9-d8dc-439f-9a3b-c772bf4a311c" providerId="ADAL" clId="{95DC2182-BA54-4583-9E8E-B21E5C8D4D55}" dt="2023-02-26T08:02:12.887" v="21513" actId="20577"/>
          <ac:spMkLst>
            <pc:docMk/>
            <pc:sldMk cId="715032396" sldId="644"/>
            <ac:spMk id="2" creationId="{72D148CD-0DB0-160F-EFF4-D432FC0E5275}"/>
          </ac:spMkLst>
        </pc:spChg>
        <pc:spChg chg="mod">
          <ac:chgData name="Matthieu De Mari" userId="dfb708c9-d8dc-439f-9a3b-c772bf4a311c" providerId="ADAL" clId="{95DC2182-BA54-4583-9E8E-B21E5C8D4D55}" dt="2023-02-26T07:59:36.450" v="21205" actId="20577"/>
          <ac:spMkLst>
            <pc:docMk/>
            <pc:sldMk cId="715032396" sldId="644"/>
            <ac:spMk id="3" creationId="{888778C6-A734-C28B-5DEA-DC9DD854857F}"/>
          </ac:spMkLst>
        </pc:spChg>
        <pc:picChg chg="add mod modCrop">
          <ac:chgData name="Matthieu De Mari" userId="dfb708c9-d8dc-439f-9a3b-c772bf4a311c" providerId="ADAL" clId="{95DC2182-BA54-4583-9E8E-B21E5C8D4D55}" dt="2023-02-26T07:58:59.246" v="21094" actId="732"/>
          <ac:picMkLst>
            <pc:docMk/>
            <pc:sldMk cId="715032396" sldId="644"/>
            <ac:picMk id="5" creationId="{F3CF2E92-C5D5-54C0-5F66-620922A3201C}"/>
          </ac:picMkLst>
        </pc:picChg>
        <pc:picChg chg="add mod modCrop">
          <ac:chgData name="Matthieu De Mari" userId="dfb708c9-d8dc-439f-9a3b-c772bf4a311c" providerId="ADAL" clId="{95DC2182-BA54-4583-9E8E-B21E5C8D4D55}" dt="2023-02-26T07:59:14.423" v="21099" actId="1076"/>
          <ac:picMkLst>
            <pc:docMk/>
            <pc:sldMk cId="715032396" sldId="644"/>
            <ac:picMk id="6" creationId="{DFAD5258-906F-8D39-4FF3-5B24C6B5CCF3}"/>
          </ac:picMkLst>
        </pc:picChg>
        <pc:picChg chg="del">
          <ac:chgData name="Matthieu De Mari" userId="dfb708c9-d8dc-439f-9a3b-c772bf4a311c" providerId="ADAL" clId="{95DC2182-BA54-4583-9E8E-B21E5C8D4D55}" dt="2023-02-26T07:58:31.602" v="21087" actId="478"/>
          <ac:picMkLst>
            <pc:docMk/>
            <pc:sldMk cId="715032396" sldId="644"/>
            <ac:picMk id="8" creationId="{328B5F5A-B910-CF6C-DA8D-EB477206D195}"/>
          </ac:picMkLst>
        </pc:picChg>
      </pc:sldChg>
      <pc:sldChg chg="addSp delSp modSp add mod chgLayout">
        <pc:chgData name="Matthieu De Mari" userId="dfb708c9-d8dc-439f-9a3b-c772bf4a311c" providerId="ADAL" clId="{95DC2182-BA54-4583-9E8E-B21E5C8D4D55}" dt="2023-02-26T08:08:00.561" v="21944" actId="20577"/>
        <pc:sldMkLst>
          <pc:docMk/>
          <pc:sldMk cId="1850403076" sldId="645"/>
        </pc:sldMkLst>
        <pc:spChg chg="mod ord">
          <ac:chgData name="Matthieu De Mari" userId="dfb708c9-d8dc-439f-9a3b-c772bf4a311c" providerId="ADAL" clId="{95DC2182-BA54-4583-9E8E-B21E5C8D4D55}" dt="2023-02-26T08:02:15.837" v="21514"/>
          <ac:spMkLst>
            <pc:docMk/>
            <pc:sldMk cId="1850403076" sldId="645"/>
            <ac:spMk id="2" creationId="{72D148CD-0DB0-160F-EFF4-D432FC0E5275}"/>
          </ac:spMkLst>
        </pc:spChg>
        <pc:spChg chg="mod ord">
          <ac:chgData name="Matthieu De Mari" userId="dfb708c9-d8dc-439f-9a3b-c772bf4a311c" providerId="ADAL" clId="{95DC2182-BA54-4583-9E8E-B21E5C8D4D55}" dt="2023-02-26T08:07:38.039" v="21905" actId="27636"/>
          <ac:spMkLst>
            <pc:docMk/>
            <pc:sldMk cId="1850403076" sldId="645"/>
            <ac:spMk id="3" creationId="{888778C6-A734-C28B-5DEA-DC9DD854857F}"/>
          </ac:spMkLst>
        </pc:spChg>
        <pc:spChg chg="add mod ord">
          <ac:chgData name="Matthieu De Mari" userId="dfb708c9-d8dc-439f-9a3b-c772bf4a311c" providerId="ADAL" clId="{95DC2182-BA54-4583-9E8E-B21E5C8D4D55}" dt="2023-02-26T08:08:00.561" v="21944" actId="20577"/>
          <ac:spMkLst>
            <pc:docMk/>
            <pc:sldMk cId="1850403076" sldId="645"/>
            <ac:spMk id="4" creationId="{1886C0B2-CF62-D4D9-1DFA-3DEEFBBD201C}"/>
          </ac:spMkLst>
        </pc:spChg>
        <pc:picChg chg="del">
          <ac:chgData name="Matthieu De Mari" userId="dfb708c9-d8dc-439f-9a3b-c772bf4a311c" providerId="ADAL" clId="{95DC2182-BA54-4583-9E8E-B21E5C8D4D55}" dt="2023-02-26T07:59:45.532" v="21208" actId="478"/>
          <ac:picMkLst>
            <pc:docMk/>
            <pc:sldMk cId="1850403076" sldId="645"/>
            <ac:picMk id="5" creationId="{F3CF2E92-C5D5-54C0-5F66-620922A3201C}"/>
          </ac:picMkLst>
        </pc:picChg>
        <pc:picChg chg="del">
          <ac:chgData name="Matthieu De Mari" userId="dfb708c9-d8dc-439f-9a3b-c772bf4a311c" providerId="ADAL" clId="{95DC2182-BA54-4583-9E8E-B21E5C8D4D55}" dt="2023-02-26T07:59:45.196" v="21207" actId="478"/>
          <ac:picMkLst>
            <pc:docMk/>
            <pc:sldMk cId="1850403076" sldId="645"/>
            <ac:picMk id="6" creationId="{DFAD5258-906F-8D39-4FF3-5B24C6B5CCF3}"/>
          </ac:picMkLst>
        </pc:picChg>
      </pc:sldChg>
      <pc:sldChg chg="addSp delSp modSp add mod">
        <pc:chgData name="Matthieu De Mari" userId="dfb708c9-d8dc-439f-9a3b-c772bf4a311c" providerId="ADAL" clId="{95DC2182-BA54-4583-9E8E-B21E5C8D4D55}" dt="2023-02-26T08:03:15.451" v="21600" actId="1076"/>
        <pc:sldMkLst>
          <pc:docMk/>
          <pc:sldMk cId="3708794977" sldId="646"/>
        </pc:sldMkLst>
        <pc:spChg chg="mod">
          <ac:chgData name="Matthieu De Mari" userId="dfb708c9-d8dc-439f-9a3b-c772bf4a311c" providerId="ADAL" clId="{95DC2182-BA54-4583-9E8E-B21E5C8D4D55}" dt="2023-02-26T08:03:15.451" v="21600" actId="1076"/>
          <ac:spMkLst>
            <pc:docMk/>
            <pc:sldMk cId="3708794977" sldId="646"/>
            <ac:spMk id="3" creationId="{888778C6-A734-C28B-5DEA-DC9DD854857F}"/>
          </ac:spMkLst>
        </pc:spChg>
        <pc:spChg chg="del">
          <ac:chgData name="Matthieu De Mari" userId="dfb708c9-d8dc-439f-9a3b-c772bf4a311c" providerId="ADAL" clId="{95DC2182-BA54-4583-9E8E-B21E5C8D4D55}" dt="2023-02-26T08:02:29.021" v="21516" actId="478"/>
          <ac:spMkLst>
            <pc:docMk/>
            <pc:sldMk cId="3708794977" sldId="646"/>
            <ac:spMk id="4" creationId="{1886C0B2-CF62-D4D9-1DFA-3DEEFBBD201C}"/>
          </ac:spMkLst>
        </pc:spChg>
        <pc:spChg chg="add del mod">
          <ac:chgData name="Matthieu De Mari" userId="dfb708c9-d8dc-439f-9a3b-c772bf4a311c" providerId="ADAL" clId="{95DC2182-BA54-4583-9E8E-B21E5C8D4D55}" dt="2023-02-26T08:02:30.347" v="21517" actId="478"/>
          <ac:spMkLst>
            <pc:docMk/>
            <pc:sldMk cId="3708794977" sldId="646"/>
            <ac:spMk id="6" creationId="{9FC41584-D3D8-DD30-C86B-2E926EBBA637}"/>
          </ac:spMkLst>
        </pc:spChg>
        <pc:picChg chg="add mod">
          <ac:chgData name="Matthieu De Mari" userId="dfb708c9-d8dc-439f-9a3b-c772bf4a311c" providerId="ADAL" clId="{95DC2182-BA54-4583-9E8E-B21E5C8D4D55}" dt="2023-02-26T08:02:30.626" v="21518"/>
          <ac:picMkLst>
            <pc:docMk/>
            <pc:sldMk cId="3708794977" sldId="646"/>
            <ac:picMk id="7" creationId="{6E4AD86C-1E0C-88AA-BFF8-517E8CFED5E5}"/>
          </ac:picMkLst>
        </pc:picChg>
        <pc:picChg chg="add mod">
          <ac:chgData name="Matthieu De Mari" userId="dfb708c9-d8dc-439f-9a3b-c772bf4a311c" providerId="ADAL" clId="{95DC2182-BA54-4583-9E8E-B21E5C8D4D55}" dt="2023-02-26T08:02:30.626" v="21518"/>
          <ac:picMkLst>
            <pc:docMk/>
            <pc:sldMk cId="3708794977" sldId="646"/>
            <ac:picMk id="8" creationId="{504A3601-C250-1D70-51C2-04DEB0D3518D}"/>
          </ac:picMkLst>
        </pc:picChg>
      </pc:sldChg>
      <pc:sldChg chg="new del">
        <pc:chgData name="Matthieu De Mari" userId="dfb708c9-d8dc-439f-9a3b-c772bf4a311c" providerId="ADAL" clId="{95DC2182-BA54-4583-9E8E-B21E5C8D4D55}" dt="2023-02-26T08:25:21.334" v="22855" actId="47"/>
        <pc:sldMkLst>
          <pc:docMk/>
          <pc:sldMk cId="643363626" sldId="647"/>
        </pc:sldMkLst>
      </pc:sldChg>
      <pc:sldChg chg="addSp delSp modSp add mod ord">
        <pc:chgData name="Matthieu De Mari" userId="dfb708c9-d8dc-439f-9a3b-c772bf4a311c" providerId="ADAL" clId="{95DC2182-BA54-4583-9E8E-B21E5C8D4D55}" dt="2023-02-26T08:25:45.717" v="22863" actId="20577"/>
        <pc:sldMkLst>
          <pc:docMk/>
          <pc:sldMk cId="2404237809" sldId="648"/>
        </pc:sldMkLst>
        <pc:spChg chg="mod">
          <ac:chgData name="Matthieu De Mari" userId="dfb708c9-d8dc-439f-9a3b-c772bf4a311c" providerId="ADAL" clId="{95DC2182-BA54-4583-9E8E-B21E5C8D4D55}" dt="2023-02-26T08:25:45.717" v="22863" actId="20577"/>
          <ac:spMkLst>
            <pc:docMk/>
            <pc:sldMk cId="2404237809" sldId="648"/>
            <ac:spMk id="2" creationId="{72D148CD-0DB0-160F-EFF4-D432FC0E5275}"/>
          </ac:spMkLst>
        </pc:spChg>
        <pc:spChg chg="mod">
          <ac:chgData name="Matthieu De Mari" userId="dfb708c9-d8dc-439f-9a3b-c772bf4a311c" providerId="ADAL" clId="{95DC2182-BA54-4583-9E8E-B21E5C8D4D55}" dt="2023-02-26T08:23:47.295" v="22744"/>
          <ac:spMkLst>
            <pc:docMk/>
            <pc:sldMk cId="2404237809" sldId="648"/>
            <ac:spMk id="3" creationId="{888778C6-A734-C28B-5DEA-DC9DD854857F}"/>
          </ac:spMkLst>
        </pc:spChg>
        <pc:spChg chg="mod">
          <ac:chgData name="Matthieu De Mari" userId="dfb708c9-d8dc-439f-9a3b-c772bf4a311c" providerId="ADAL" clId="{95DC2182-BA54-4583-9E8E-B21E5C8D4D55}" dt="2023-02-26T08:23:51.801" v="22750" actId="20577"/>
          <ac:spMkLst>
            <pc:docMk/>
            <pc:sldMk cId="2404237809" sldId="648"/>
            <ac:spMk id="4" creationId="{1886C0B2-CF62-D4D9-1DFA-3DEEFBBD201C}"/>
          </ac:spMkLst>
        </pc:spChg>
        <pc:picChg chg="add del mod">
          <ac:chgData name="Matthieu De Mari" userId="dfb708c9-d8dc-439f-9a3b-c772bf4a311c" providerId="ADAL" clId="{95DC2182-BA54-4583-9E8E-B21E5C8D4D55}" dt="2023-02-26T08:11:32.307" v="21947"/>
          <ac:picMkLst>
            <pc:docMk/>
            <pc:sldMk cId="2404237809" sldId="648"/>
            <ac:picMk id="5" creationId="{D0EEDB09-3309-3834-E911-AFE34C4892FD}"/>
          </ac:picMkLst>
        </pc:picChg>
      </pc:sldChg>
      <pc:sldChg chg="addSp modSp add mod ord">
        <pc:chgData name="Matthieu De Mari" userId="dfb708c9-d8dc-439f-9a3b-c772bf4a311c" providerId="ADAL" clId="{95DC2182-BA54-4583-9E8E-B21E5C8D4D55}" dt="2023-02-26T08:26:02.661" v="22885"/>
        <pc:sldMkLst>
          <pc:docMk/>
          <pc:sldMk cId="1952442680" sldId="649"/>
        </pc:sldMkLst>
        <pc:spChg chg="mod">
          <ac:chgData name="Matthieu De Mari" userId="dfb708c9-d8dc-439f-9a3b-c772bf4a311c" providerId="ADAL" clId="{95DC2182-BA54-4583-9E8E-B21E5C8D4D55}" dt="2023-02-26T08:26:02.661" v="22885"/>
          <ac:spMkLst>
            <pc:docMk/>
            <pc:sldMk cId="1952442680" sldId="649"/>
            <ac:spMk id="2" creationId="{72D148CD-0DB0-160F-EFF4-D432FC0E5275}"/>
          </ac:spMkLst>
        </pc:spChg>
        <pc:spChg chg="mod">
          <ac:chgData name="Matthieu De Mari" userId="dfb708c9-d8dc-439f-9a3b-c772bf4a311c" providerId="ADAL" clId="{95DC2182-BA54-4583-9E8E-B21E5C8D4D55}" dt="2023-02-26T08:15:26.579" v="22460" actId="20577"/>
          <ac:spMkLst>
            <pc:docMk/>
            <pc:sldMk cId="1952442680" sldId="649"/>
            <ac:spMk id="3" creationId="{888778C6-A734-C28B-5DEA-DC9DD854857F}"/>
          </ac:spMkLst>
        </pc:spChg>
        <pc:spChg chg="mod">
          <ac:chgData name="Matthieu De Mari" userId="dfb708c9-d8dc-439f-9a3b-c772bf4a311c" providerId="ADAL" clId="{95DC2182-BA54-4583-9E8E-B21E5C8D4D55}" dt="2023-02-26T08:25:14.377" v="22854" actId="14100"/>
          <ac:spMkLst>
            <pc:docMk/>
            <pc:sldMk cId="1952442680" sldId="649"/>
            <ac:spMk id="4" creationId="{1886C0B2-CF62-D4D9-1DFA-3DEEFBBD201C}"/>
          </ac:spMkLst>
        </pc:spChg>
        <pc:spChg chg="add mod">
          <ac:chgData name="Matthieu De Mari" userId="dfb708c9-d8dc-439f-9a3b-c772bf4a311c" providerId="ADAL" clId="{95DC2182-BA54-4583-9E8E-B21E5C8D4D55}" dt="2023-02-26T08:16:22.862" v="22558" actId="208"/>
          <ac:spMkLst>
            <pc:docMk/>
            <pc:sldMk cId="1952442680" sldId="649"/>
            <ac:spMk id="6" creationId="{4CF5984D-2203-E9FF-A8B5-89E4F5762647}"/>
          </ac:spMkLst>
        </pc:spChg>
        <pc:spChg chg="add mod">
          <ac:chgData name="Matthieu De Mari" userId="dfb708c9-d8dc-439f-9a3b-c772bf4a311c" providerId="ADAL" clId="{95DC2182-BA54-4583-9E8E-B21E5C8D4D55}" dt="2023-02-26T08:14:11.363" v="22337" actId="208"/>
          <ac:spMkLst>
            <pc:docMk/>
            <pc:sldMk cId="1952442680" sldId="649"/>
            <ac:spMk id="7" creationId="{C4C9C7A2-E56E-E167-071C-721818B66243}"/>
          </ac:spMkLst>
        </pc:spChg>
        <pc:picChg chg="add mod">
          <ac:chgData name="Matthieu De Mari" userId="dfb708c9-d8dc-439f-9a3b-c772bf4a311c" providerId="ADAL" clId="{95DC2182-BA54-4583-9E8E-B21E5C8D4D55}" dt="2023-02-26T08:13:04.695" v="22323" actId="1076"/>
          <ac:picMkLst>
            <pc:docMk/>
            <pc:sldMk cId="1952442680" sldId="649"/>
            <ac:picMk id="5" creationId="{6AFDCF22-7B26-2ED3-4862-FEA8A4C01A84}"/>
          </ac:picMkLst>
        </pc:picChg>
      </pc:sldChg>
      <pc:sldChg chg="modSp add mod">
        <pc:chgData name="Matthieu De Mari" userId="dfb708c9-d8dc-439f-9a3b-c772bf4a311c" providerId="ADAL" clId="{95DC2182-BA54-4583-9E8E-B21E5C8D4D55}" dt="2023-02-26T08:25:58.425" v="22884" actId="20577"/>
        <pc:sldMkLst>
          <pc:docMk/>
          <pc:sldMk cId="3215884619" sldId="650"/>
        </pc:sldMkLst>
        <pc:spChg chg="mod">
          <ac:chgData name="Matthieu De Mari" userId="dfb708c9-d8dc-439f-9a3b-c772bf4a311c" providerId="ADAL" clId="{95DC2182-BA54-4583-9E8E-B21E5C8D4D55}" dt="2023-02-26T08:25:58.425" v="22884" actId="20577"/>
          <ac:spMkLst>
            <pc:docMk/>
            <pc:sldMk cId="3215884619" sldId="650"/>
            <ac:spMk id="2" creationId="{72D148CD-0DB0-160F-EFF4-D432FC0E5275}"/>
          </ac:spMkLst>
        </pc:spChg>
        <pc:spChg chg="mod">
          <ac:chgData name="Matthieu De Mari" userId="dfb708c9-d8dc-439f-9a3b-c772bf4a311c" providerId="ADAL" clId="{95DC2182-BA54-4583-9E8E-B21E5C8D4D55}" dt="2023-02-26T08:24:07.613" v="22757" actId="20577"/>
          <ac:spMkLst>
            <pc:docMk/>
            <pc:sldMk cId="3215884619" sldId="650"/>
            <ac:spMk id="3" creationId="{888778C6-A734-C28B-5DEA-DC9DD854857F}"/>
          </ac:spMkLst>
        </pc:spChg>
        <pc:spChg chg="mod">
          <ac:chgData name="Matthieu De Mari" userId="dfb708c9-d8dc-439f-9a3b-c772bf4a311c" providerId="ADAL" clId="{95DC2182-BA54-4583-9E8E-B21E5C8D4D55}" dt="2023-02-26T08:24:57.561" v="22843" actId="14100"/>
          <ac:spMkLst>
            <pc:docMk/>
            <pc:sldMk cId="3215884619" sldId="650"/>
            <ac:spMk id="4" creationId="{1886C0B2-CF62-D4D9-1DFA-3DEEFBBD201C}"/>
          </ac:spMkLst>
        </pc:spChg>
      </pc:sldChg>
      <pc:sldChg chg="addSp modSp add mod">
        <pc:chgData name="Matthieu De Mari" userId="dfb708c9-d8dc-439f-9a3b-c772bf4a311c" providerId="ADAL" clId="{95DC2182-BA54-4583-9E8E-B21E5C8D4D55}" dt="2023-02-26T08:21:09.108" v="22566" actId="1076"/>
        <pc:sldMkLst>
          <pc:docMk/>
          <pc:sldMk cId="2595195584" sldId="651"/>
        </pc:sldMkLst>
        <pc:picChg chg="add mod">
          <ac:chgData name="Matthieu De Mari" userId="dfb708c9-d8dc-439f-9a3b-c772bf4a311c" providerId="ADAL" clId="{95DC2182-BA54-4583-9E8E-B21E5C8D4D55}" dt="2023-02-26T08:21:09.108" v="22566" actId="1076"/>
          <ac:picMkLst>
            <pc:docMk/>
            <pc:sldMk cId="2595195584" sldId="651"/>
            <ac:picMk id="6" creationId="{A84AF947-29BE-0F3D-576C-34C212876D02}"/>
          </ac:picMkLst>
        </pc:picChg>
      </pc:sldChg>
      <pc:sldChg chg="addSp modSp add mod">
        <pc:chgData name="Matthieu De Mari" userId="dfb708c9-d8dc-439f-9a3b-c772bf4a311c" providerId="ADAL" clId="{95DC2182-BA54-4583-9E8E-B21E5C8D4D55}" dt="2023-02-26T08:22:28.656" v="22594" actId="1037"/>
        <pc:sldMkLst>
          <pc:docMk/>
          <pc:sldMk cId="773672680" sldId="652"/>
        </pc:sldMkLst>
        <pc:picChg chg="add mod modCrop">
          <ac:chgData name="Matthieu De Mari" userId="dfb708c9-d8dc-439f-9a3b-c772bf4a311c" providerId="ADAL" clId="{95DC2182-BA54-4583-9E8E-B21E5C8D4D55}" dt="2023-02-26T08:22:28.656" v="22594" actId="1037"/>
          <ac:picMkLst>
            <pc:docMk/>
            <pc:sldMk cId="773672680" sldId="652"/>
            <ac:picMk id="6" creationId="{59AB4B88-FBC6-70F3-2FE5-164A7A5A9361}"/>
          </ac:picMkLst>
        </pc:picChg>
      </pc:sldChg>
      <pc:sldChg chg="addSp delSp modSp add mod chgLayout">
        <pc:chgData name="Matthieu De Mari" userId="dfb708c9-d8dc-439f-9a3b-c772bf4a311c" providerId="ADAL" clId="{95DC2182-BA54-4583-9E8E-B21E5C8D4D55}" dt="2023-02-26T08:29:10.127" v="23267" actId="20577"/>
        <pc:sldMkLst>
          <pc:docMk/>
          <pc:sldMk cId="855321949" sldId="653"/>
        </pc:sldMkLst>
        <pc:spChg chg="mod ord">
          <ac:chgData name="Matthieu De Mari" userId="dfb708c9-d8dc-439f-9a3b-c772bf4a311c" providerId="ADAL" clId="{95DC2182-BA54-4583-9E8E-B21E5C8D4D55}" dt="2023-02-26T08:26:31.518" v="22887" actId="700"/>
          <ac:spMkLst>
            <pc:docMk/>
            <pc:sldMk cId="855321949" sldId="653"/>
            <ac:spMk id="2" creationId="{72D148CD-0DB0-160F-EFF4-D432FC0E5275}"/>
          </ac:spMkLst>
        </pc:spChg>
        <pc:spChg chg="mod ord">
          <ac:chgData name="Matthieu De Mari" userId="dfb708c9-d8dc-439f-9a3b-c772bf4a311c" providerId="ADAL" clId="{95DC2182-BA54-4583-9E8E-B21E5C8D4D55}" dt="2023-02-26T08:29:10.127" v="23267" actId="20577"/>
          <ac:spMkLst>
            <pc:docMk/>
            <pc:sldMk cId="855321949" sldId="653"/>
            <ac:spMk id="3" creationId="{888778C6-A734-C28B-5DEA-DC9DD854857F}"/>
          </ac:spMkLst>
        </pc:spChg>
        <pc:spChg chg="del mod ord">
          <ac:chgData name="Matthieu De Mari" userId="dfb708c9-d8dc-439f-9a3b-c772bf4a311c" providerId="ADAL" clId="{95DC2182-BA54-4583-9E8E-B21E5C8D4D55}" dt="2023-02-26T08:27:36.191" v="23078" actId="478"/>
          <ac:spMkLst>
            <pc:docMk/>
            <pc:sldMk cId="855321949" sldId="653"/>
            <ac:spMk id="4" creationId="{1886C0B2-CF62-D4D9-1DFA-3DEEFBBD201C}"/>
          </ac:spMkLst>
        </pc:spChg>
        <pc:spChg chg="del">
          <ac:chgData name="Matthieu De Mari" userId="dfb708c9-d8dc-439f-9a3b-c772bf4a311c" providerId="ADAL" clId="{95DC2182-BA54-4583-9E8E-B21E5C8D4D55}" dt="2023-02-26T08:27:31.531" v="23076" actId="478"/>
          <ac:spMkLst>
            <pc:docMk/>
            <pc:sldMk cId="855321949" sldId="653"/>
            <ac:spMk id="6" creationId="{4CF5984D-2203-E9FF-A8B5-89E4F5762647}"/>
          </ac:spMkLst>
        </pc:spChg>
        <pc:spChg chg="del">
          <ac:chgData name="Matthieu De Mari" userId="dfb708c9-d8dc-439f-9a3b-c772bf4a311c" providerId="ADAL" clId="{95DC2182-BA54-4583-9E8E-B21E5C8D4D55}" dt="2023-02-26T08:27:31.531" v="23076" actId="478"/>
          <ac:spMkLst>
            <pc:docMk/>
            <pc:sldMk cId="855321949" sldId="653"/>
            <ac:spMk id="7" creationId="{C4C9C7A2-E56E-E167-071C-721818B66243}"/>
          </ac:spMkLst>
        </pc:spChg>
        <pc:spChg chg="add mod">
          <ac:chgData name="Matthieu De Mari" userId="dfb708c9-d8dc-439f-9a3b-c772bf4a311c" providerId="ADAL" clId="{95DC2182-BA54-4583-9E8E-B21E5C8D4D55}" dt="2023-02-26T08:28:38.564" v="23257" actId="113"/>
          <ac:spMkLst>
            <pc:docMk/>
            <pc:sldMk cId="855321949" sldId="653"/>
            <ac:spMk id="10" creationId="{DF43DEC1-2394-FFBD-0B62-7A8838760AD4}"/>
          </ac:spMkLst>
        </pc:spChg>
        <pc:picChg chg="del">
          <ac:chgData name="Matthieu De Mari" userId="dfb708c9-d8dc-439f-9a3b-c772bf4a311c" providerId="ADAL" clId="{95DC2182-BA54-4583-9E8E-B21E5C8D4D55}" dt="2023-02-26T08:27:34.951" v="23077" actId="478"/>
          <ac:picMkLst>
            <pc:docMk/>
            <pc:sldMk cId="855321949" sldId="653"/>
            <ac:picMk id="5" creationId="{6AFDCF22-7B26-2ED3-4862-FEA8A4C01A84}"/>
          </ac:picMkLst>
        </pc:picChg>
        <pc:picChg chg="add mod">
          <ac:chgData name="Matthieu De Mari" userId="dfb708c9-d8dc-439f-9a3b-c772bf4a311c" providerId="ADAL" clId="{95DC2182-BA54-4583-9E8E-B21E5C8D4D55}" dt="2023-02-26T08:28:59.310" v="23265" actId="14100"/>
          <ac:picMkLst>
            <pc:docMk/>
            <pc:sldMk cId="855321949" sldId="653"/>
            <ac:picMk id="8" creationId="{0A9DBF24-4BF7-D2FA-25B0-E5783FB3AF96}"/>
          </ac:picMkLst>
        </pc:picChg>
        <pc:picChg chg="add mod">
          <ac:chgData name="Matthieu De Mari" userId="dfb708c9-d8dc-439f-9a3b-c772bf4a311c" providerId="ADAL" clId="{95DC2182-BA54-4583-9E8E-B21E5C8D4D55}" dt="2023-02-26T08:29:02.090" v="23266" actId="14100"/>
          <ac:picMkLst>
            <pc:docMk/>
            <pc:sldMk cId="855321949" sldId="653"/>
            <ac:picMk id="11" creationId="{1CB24FAE-280C-AF76-64E0-87974C1637D7}"/>
          </ac:picMkLst>
        </pc:picChg>
      </pc:sldChg>
      <pc:sldChg chg="addSp delSp modSp new mod ord modClrScheme chgLayout">
        <pc:chgData name="Matthieu De Mari" userId="dfb708c9-d8dc-439f-9a3b-c772bf4a311c" providerId="ADAL" clId="{95DC2182-BA54-4583-9E8E-B21E5C8D4D55}" dt="2023-02-26T08:30:34.396" v="23518" actId="1076"/>
        <pc:sldMkLst>
          <pc:docMk/>
          <pc:sldMk cId="2099660639" sldId="654"/>
        </pc:sldMkLst>
        <pc:spChg chg="mod ord">
          <ac:chgData name="Matthieu De Mari" userId="dfb708c9-d8dc-439f-9a3b-c772bf4a311c" providerId="ADAL" clId="{95DC2182-BA54-4583-9E8E-B21E5C8D4D55}" dt="2023-02-26T08:30:08.214" v="23408" actId="700"/>
          <ac:spMkLst>
            <pc:docMk/>
            <pc:sldMk cId="2099660639" sldId="654"/>
            <ac:spMk id="2" creationId="{3A539624-89C7-CB9B-80D4-967F8AF510DB}"/>
          </ac:spMkLst>
        </pc:spChg>
        <pc:spChg chg="del mod ord">
          <ac:chgData name="Matthieu De Mari" userId="dfb708c9-d8dc-439f-9a3b-c772bf4a311c" providerId="ADAL" clId="{95DC2182-BA54-4583-9E8E-B21E5C8D4D55}" dt="2023-02-26T08:30:08.214" v="23408" actId="700"/>
          <ac:spMkLst>
            <pc:docMk/>
            <pc:sldMk cId="2099660639" sldId="654"/>
            <ac:spMk id="3" creationId="{D611732E-E0D4-20A5-87CF-B0188F1ED1DC}"/>
          </ac:spMkLst>
        </pc:spChg>
        <pc:spChg chg="del">
          <ac:chgData name="Matthieu De Mari" userId="dfb708c9-d8dc-439f-9a3b-c772bf4a311c" providerId="ADAL" clId="{95DC2182-BA54-4583-9E8E-B21E5C8D4D55}" dt="2023-02-26T08:30:08.214" v="23408" actId="700"/>
          <ac:spMkLst>
            <pc:docMk/>
            <pc:sldMk cId="2099660639" sldId="654"/>
            <ac:spMk id="4" creationId="{8B8BC547-4A1B-50F3-03EA-95115D2A340E}"/>
          </ac:spMkLst>
        </pc:spChg>
        <pc:spChg chg="add mod ord">
          <ac:chgData name="Matthieu De Mari" userId="dfb708c9-d8dc-439f-9a3b-c772bf4a311c" providerId="ADAL" clId="{95DC2182-BA54-4583-9E8E-B21E5C8D4D55}" dt="2023-02-26T08:30:27.438" v="23514" actId="20577"/>
          <ac:spMkLst>
            <pc:docMk/>
            <pc:sldMk cId="2099660639" sldId="654"/>
            <ac:spMk id="5" creationId="{F1C39BA2-2985-D081-206A-34070929ED3A}"/>
          </ac:spMkLst>
        </pc:spChg>
        <pc:picChg chg="add mod">
          <ac:chgData name="Matthieu De Mari" userId="dfb708c9-d8dc-439f-9a3b-c772bf4a311c" providerId="ADAL" clId="{95DC2182-BA54-4583-9E8E-B21E5C8D4D55}" dt="2023-02-26T08:30:34.396" v="23518" actId="1076"/>
          <ac:picMkLst>
            <pc:docMk/>
            <pc:sldMk cId="2099660639" sldId="654"/>
            <ac:picMk id="6" creationId="{8A9A80EF-C664-312A-D0BA-2F2B4C4C20AC}"/>
          </ac:picMkLst>
        </pc:picChg>
      </pc:sldChg>
      <pc:sldChg chg="addSp delSp modSp add mod modClrScheme chgLayout">
        <pc:chgData name="Matthieu De Mari" userId="dfb708c9-d8dc-439f-9a3b-c772bf4a311c" providerId="ADAL" clId="{95DC2182-BA54-4583-9E8E-B21E5C8D4D55}" dt="2023-02-26T08:45:11.474" v="24818" actId="20577"/>
        <pc:sldMkLst>
          <pc:docMk/>
          <pc:sldMk cId="2451971174" sldId="655"/>
        </pc:sldMkLst>
        <pc:spChg chg="mod ord">
          <ac:chgData name="Matthieu De Mari" userId="dfb708c9-d8dc-439f-9a3b-c772bf4a311c" providerId="ADAL" clId="{95DC2182-BA54-4583-9E8E-B21E5C8D4D55}" dt="2023-02-26T08:38:03.301" v="24074" actId="700"/>
          <ac:spMkLst>
            <pc:docMk/>
            <pc:sldMk cId="2451971174" sldId="655"/>
            <ac:spMk id="2" creationId="{D4795DED-4F6A-4420-1474-79C41D9C7151}"/>
          </ac:spMkLst>
        </pc:spChg>
        <pc:spChg chg="add mod ord">
          <ac:chgData name="Matthieu De Mari" userId="dfb708c9-d8dc-439f-9a3b-c772bf4a311c" providerId="ADAL" clId="{95DC2182-BA54-4583-9E8E-B21E5C8D4D55}" dt="2023-02-26T08:43:08.709" v="24543" actId="20577"/>
          <ac:spMkLst>
            <pc:docMk/>
            <pc:sldMk cId="2451971174" sldId="655"/>
            <ac:spMk id="3" creationId="{A01BD820-1F4B-CA48-6D02-F8A6442E8629}"/>
          </ac:spMkLst>
        </pc:spChg>
        <pc:spChg chg="del">
          <ac:chgData name="Matthieu De Mari" userId="dfb708c9-d8dc-439f-9a3b-c772bf4a311c" providerId="ADAL" clId="{95DC2182-BA54-4583-9E8E-B21E5C8D4D55}" dt="2023-02-26T08:37:59.396" v="24072" actId="478"/>
          <ac:spMkLst>
            <pc:docMk/>
            <pc:sldMk cId="2451971174" sldId="655"/>
            <ac:spMk id="4" creationId="{274FAFFC-EE13-6E7D-3976-35D8869D82C3}"/>
          </ac:spMkLst>
        </pc:spChg>
        <pc:spChg chg="del">
          <ac:chgData name="Matthieu De Mari" userId="dfb708c9-d8dc-439f-9a3b-c772bf4a311c" providerId="ADAL" clId="{95DC2182-BA54-4583-9E8E-B21E5C8D4D55}" dt="2023-02-26T08:37:59.396" v="24072" actId="478"/>
          <ac:spMkLst>
            <pc:docMk/>
            <pc:sldMk cId="2451971174" sldId="655"/>
            <ac:spMk id="5" creationId="{BC66D4B6-18A8-AE63-2FC1-32C7FC7C8213}"/>
          </ac:spMkLst>
        </pc:spChg>
        <pc:spChg chg="del">
          <ac:chgData name="Matthieu De Mari" userId="dfb708c9-d8dc-439f-9a3b-c772bf4a311c" providerId="ADAL" clId="{95DC2182-BA54-4583-9E8E-B21E5C8D4D55}" dt="2023-02-26T08:37:59.396" v="24072" actId="478"/>
          <ac:spMkLst>
            <pc:docMk/>
            <pc:sldMk cId="2451971174" sldId="655"/>
            <ac:spMk id="6" creationId="{618A004E-C36C-A0BD-B4FD-46D940AD7EB5}"/>
          </ac:spMkLst>
        </pc:spChg>
        <pc:spChg chg="add del mod ord">
          <ac:chgData name="Matthieu De Mari" userId="dfb708c9-d8dc-439f-9a3b-c772bf4a311c" providerId="ADAL" clId="{95DC2182-BA54-4583-9E8E-B21E5C8D4D55}" dt="2023-02-26T08:38:25.564" v="24144" actId="478"/>
          <ac:spMkLst>
            <pc:docMk/>
            <pc:sldMk cId="2451971174" sldId="655"/>
            <ac:spMk id="7" creationId="{E9307D53-7879-870E-C71B-AE9F33B3EC6B}"/>
          </ac:spMkLst>
        </pc:spChg>
        <pc:spChg chg="add del mod">
          <ac:chgData name="Matthieu De Mari" userId="dfb708c9-d8dc-439f-9a3b-c772bf4a311c" providerId="ADAL" clId="{95DC2182-BA54-4583-9E8E-B21E5C8D4D55}" dt="2023-02-26T08:44:43.979" v="24787"/>
          <ac:spMkLst>
            <pc:docMk/>
            <pc:sldMk cId="2451971174" sldId="655"/>
            <ac:spMk id="13" creationId="{FA5C9A20-4190-E44C-6F7E-6CB4E78DE4B8}"/>
          </ac:spMkLst>
        </pc:spChg>
        <pc:spChg chg="del">
          <ac:chgData name="Matthieu De Mari" userId="dfb708c9-d8dc-439f-9a3b-c772bf4a311c" providerId="ADAL" clId="{95DC2182-BA54-4583-9E8E-B21E5C8D4D55}" dt="2023-02-26T08:37:59.396" v="24072" actId="478"/>
          <ac:spMkLst>
            <pc:docMk/>
            <pc:sldMk cId="2451971174" sldId="655"/>
            <ac:spMk id="14" creationId="{E96D466D-41F6-21B4-BFD8-29B41068C22C}"/>
          </ac:spMkLst>
        </pc:spChg>
        <pc:spChg chg="add mod">
          <ac:chgData name="Matthieu De Mari" userId="dfb708c9-d8dc-439f-9a3b-c772bf4a311c" providerId="ADAL" clId="{95DC2182-BA54-4583-9E8E-B21E5C8D4D55}" dt="2023-02-26T08:45:11.474" v="24818" actId="20577"/>
          <ac:spMkLst>
            <pc:docMk/>
            <pc:sldMk cId="2451971174" sldId="655"/>
            <ac:spMk id="16" creationId="{A9F05BA3-3489-661E-B647-20F32F74484F}"/>
          </ac:spMkLst>
        </pc:spChg>
        <pc:spChg chg="del">
          <ac:chgData name="Matthieu De Mari" userId="dfb708c9-d8dc-439f-9a3b-c772bf4a311c" providerId="ADAL" clId="{95DC2182-BA54-4583-9E8E-B21E5C8D4D55}" dt="2023-02-26T08:37:59.396" v="24072" actId="478"/>
          <ac:spMkLst>
            <pc:docMk/>
            <pc:sldMk cId="2451971174" sldId="655"/>
            <ac:spMk id="17" creationId="{4B99946B-6B6B-90DD-0493-EBE789609C47}"/>
          </ac:spMkLst>
        </pc:spChg>
        <pc:spChg chg="del">
          <ac:chgData name="Matthieu De Mari" userId="dfb708c9-d8dc-439f-9a3b-c772bf4a311c" providerId="ADAL" clId="{95DC2182-BA54-4583-9E8E-B21E5C8D4D55}" dt="2023-02-26T08:37:59.396" v="24072" actId="478"/>
          <ac:spMkLst>
            <pc:docMk/>
            <pc:sldMk cId="2451971174" sldId="655"/>
            <ac:spMk id="18" creationId="{CD84635E-2C16-54E4-7A9D-F4ADD004BBF5}"/>
          </ac:spMkLst>
        </pc:spChg>
        <pc:spChg chg="del">
          <ac:chgData name="Matthieu De Mari" userId="dfb708c9-d8dc-439f-9a3b-c772bf4a311c" providerId="ADAL" clId="{95DC2182-BA54-4583-9E8E-B21E5C8D4D55}" dt="2023-02-26T08:37:59.396" v="24072" actId="478"/>
          <ac:spMkLst>
            <pc:docMk/>
            <pc:sldMk cId="2451971174" sldId="655"/>
            <ac:spMk id="22" creationId="{2E8088D8-695E-CBE5-B605-617F7284E996}"/>
          </ac:spMkLst>
        </pc:spChg>
        <pc:spChg chg="del">
          <ac:chgData name="Matthieu De Mari" userId="dfb708c9-d8dc-439f-9a3b-c772bf4a311c" providerId="ADAL" clId="{95DC2182-BA54-4583-9E8E-B21E5C8D4D55}" dt="2023-02-26T08:37:59.396" v="24072" actId="478"/>
          <ac:spMkLst>
            <pc:docMk/>
            <pc:sldMk cId="2451971174" sldId="655"/>
            <ac:spMk id="27" creationId="{0C1DA3EC-C32E-729A-1C60-7B88E23B8E7D}"/>
          </ac:spMkLst>
        </pc:spChg>
        <pc:spChg chg="del">
          <ac:chgData name="Matthieu De Mari" userId="dfb708c9-d8dc-439f-9a3b-c772bf4a311c" providerId="ADAL" clId="{95DC2182-BA54-4583-9E8E-B21E5C8D4D55}" dt="2023-02-26T08:37:59.396" v="24072" actId="478"/>
          <ac:spMkLst>
            <pc:docMk/>
            <pc:sldMk cId="2451971174" sldId="655"/>
            <ac:spMk id="30" creationId="{CF92D947-8A37-C6CB-24FB-05464BCE64E6}"/>
          </ac:spMkLst>
        </pc:spChg>
        <pc:spChg chg="del">
          <ac:chgData name="Matthieu De Mari" userId="dfb708c9-d8dc-439f-9a3b-c772bf4a311c" providerId="ADAL" clId="{95DC2182-BA54-4583-9E8E-B21E5C8D4D55}" dt="2023-02-26T08:38:00.701" v="24073" actId="478"/>
          <ac:spMkLst>
            <pc:docMk/>
            <pc:sldMk cId="2451971174" sldId="655"/>
            <ac:spMk id="31" creationId="{A8690D79-C8B8-1BAF-BBD2-92E9DA5073F0}"/>
          </ac:spMkLst>
        </pc:spChg>
        <pc:picChg chg="add mod modCrop">
          <ac:chgData name="Matthieu De Mari" userId="dfb708c9-d8dc-439f-9a3b-c772bf4a311c" providerId="ADAL" clId="{95DC2182-BA54-4583-9E8E-B21E5C8D4D55}" dt="2023-02-26T08:44:26.330" v="24784" actId="732"/>
          <ac:picMkLst>
            <pc:docMk/>
            <pc:sldMk cId="2451971174" sldId="655"/>
            <ac:picMk id="11" creationId="{44B485E7-66A0-F65A-7564-0CB9C6675F11}"/>
          </ac:picMkLst>
        </pc:picChg>
        <pc:cxnChg chg="del">
          <ac:chgData name="Matthieu De Mari" userId="dfb708c9-d8dc-439f-9a3b-c772bf4a311c" providerId="ADAL" clId="{95DC2182-BA54-4583-9E8E-B21E5C8D4D55}" dt="2023-02-26T08:37:59.396" v="24072" actId="478"/>
          <ac:cxnSpMkLst>
            <pc:docMk/>
            <pc:sldMk cId="2451971174" sldId="655"/>
            <ac:cxnSpMk id="8" creationId="{D7E9812F-F2E8-E040-2472-E8D75FDCF55E}"/>
          </ac:cxnSpMkLst>
        </pc:cxnChg>
        <pc:cxnChg chg="del">
          <ac:chgData name="Matthieu De Mari" userId="dfb708c9-d8dc-439f-9a3b-c772bf4a311c" providerId="ADAL" clId="{95DC2182-BA54-4583-9E8E-B21E5C8D4D55}" dt="2023-02-26T08:37:59.396" v="24072" actId="478"/>
          <ac:cxnSpMkLst>
            <pc:docMk/>
            <pc:sldMk cId="2451971174" sldId="655"/>
            <ac:cxnSpMk id="9" creationId="{7AA2532C-5A73-EE55-7432-C84D1C844169}"/>
          </ac:cxnSpMkLst>
        </pc:cxnChg>
        <pc:cxnChg chg="del">
          <ac:chgData name="Matthieu De Mari" userId="dfb708c9-d8dc-439f-9a3b-c772bf4a311c" providerId="ADAL" clId="{95DC2182-BA54-4583-9E8E-B21E5C8D4D55}" dt="2023-02-26T08:37:59.396" v="24072" actId="478"/>
          <ac:cxnSpMkLst>
            <pc:docMk/>
            <pc:sldMk cId="2451971174" sldId="655"/>
            <ac:cxnSpMk id="12" creationId="{E32F0860-5D71-23C0-7F46-359A433FCDCB}"/>
          </ac:cxnSpMkLst>
        </pc:cxnChg>
        <pc:cxnChg chg="del">
          <ac:chgData name="Matthieu De Mari" userId="dfb708c9-d8dc-439f-9a3b-c772bf4a311c" providerId="ADAL" clId="{95DC2182-BA54-4583-9E8E-B21E5C8D4D55}" dt="2023-02-26T08:37:59.396" v="24072" actId="478"/>
          <ac:cxnSpMkLst>
            <pc:docMk/>
            <pc:sldMk cId="2451971174" sldId="655"/>
            <ac:cxnSpMk id="15" creationId="{840BD230-5EDA-0119-291A-1D565F88F5CA}"/>
          </ac:cxnSpMkLst>
        </pc:cxnChg>
        <pc:cxnChg chg="del mod">
          <ac:chgData name="Matthieu De Mari" userId="dfb708c9-d8dc-439f-9a3b-c772bf4a311c" providerId="ADAL" clId="{95DC2182-BA54-4583-9E8E-B21E5C8D4D55}" dt="2023-02-26T08:37:59.396" v="24072" actId="478"/>
          <ac:cxnSpMkLst>
            <pc:docMk/>
            <pc:sldMk cId="2451971174" sldId="655"/>
            <ac:cxnSpMk id="19" creationId="{A51DA120-D8B1-0C8C-2868-4245CBED7B3F}"/>
          </ac:cxnSpMkLst>
        </pc:cxnChg>
        <pc:cxnChg chg="del">
          <ac:chgData name="Matthieu De Mari" userId="dfb708c9-d8dc-439f-9a3b-c772bf4a311c" providerId="ADAL" clId="{95DC2182-BA54-4583-9E8E-B21E5C8D4D55}" dt="2023-02-26T08:37:59.396" v="24072" actId="478"/>
          <ac:cxnSpMkLst>
            <pc:docMk/>
            <pc:sldMk cId="2451971174" sldId="655"/>
            <ac:cxnSpMk id="23" creationId="{3E5CAEAB-3CD0-DCCC-58DD-7B3E30B7A28D}"/>
          </ac:cxnSpMkLst>
        </pc:cxnChg>
        <pc:cxnChg chg="del">
          <ac:chgData name="Matthieu De Mari" userId="dfb708c9-d8dc-439f-9a3b-c772bf4a311c" providerId="ADAL" clId="{95DC2182-BA54-4583-9E8E-B21E5C8D4D55}" dt="2023-02-26T08:37:59.396" v="24072" actId="478"/>
          <ac:cxnSpMkLst>
            <pc:docMk/>
            <pc:sldMk cId="2451971174" sldId="655"/>
            <ac:cxnSpMk id="28" creationId="{80D768EE-5262-E5CA-082B-4660A2B66B45}"/>
          </ac:cxnSpMkLst>
        </pc:cxnChg>
        <pc:cxnChg chg="del">
          <ac:chgData name="Matthieu De Mari" userId="dfb708c9-d8dc-439f-9a3b-c772bf4a311c" providerId="ADAL" clId="{95DC2182-BA54-4583-9E8E-B21E5C8D4D55}" dt="2023-02-26T08:37:59.396" v="24072" actId="478"/>
          <ac:cxnSpMkLst>
            <pc:docMk/>
            <pc:sldMk cId="2451971174" sldId="655"/>
            <ac:cxnSpMk id="29" creationId="{2511ED1B-BF15-5FC2-E042-64663686C819}"/>
          </ac:cxnSpMkLst>
        </pc:cxnChg>
      </pc:sldChg>
      <pc:sldChg chg="addSp modSp add mod">
        <pc:chgData name="Matthieu De Mari" userId="dfb708c9-d8dc-439f-9a3b-c772bf4a311c" providerId="ADAL" clId="{95DC2182-BA54-4583-9E8E-B21E5C8D4D55}" dt="2023-02-26T08:35:48.718" v="23984" actId="20577"/>
        <pc:sldMkLst>
          <pc:docMk/>
          <pc:sldMk cId="148017835" sldId="656"/>
        </pc:sldMkLst>
        <pc:spChg chg="mod">
          <ac:chgData name="Matthieu De Mari" userId="dfb708c9-d8dc-439f-9a3b-c772bf4a311c" providerId="ADAL" clId="{95DC2182-BA54-4583-9E8E-B21E5C8D4D55}" dt="2023-02-26T08:35:48.718" v="23984" actId="20577"/>
          <ac:spMkLst>
            <pc:docMk/>
            <pc:sldMk cId="148017835" sldId="656"/>
            <ac:spMk id="3" creationId="{E818E90E-6D06-94D6-5766-0CE74E6BECCB}"/>
          </ac:spMkLst>
        </pc:spChg>
        <pc:spChg chg="add mod">
          <ac:chgData name="Matthieu De Mari" userId="dfb708c9-d8dc-439f-9a3b-c772bf4a311c" providerId="ADAL" clId="{95DC2182-BA54-4583-9E8E-B21E5C8D4D55}" dt="2023-02-26T08:35:26.266" v="23970" actId="1037"/>
          <ac:spMkLst>
            <pc:docMk/>
            <pc:sldMk cId="148017835" sldId="656"/>
            <ac:spMk id="6" creationId="{0B2A3DC5-17E1-8BCA-2909-49CDF94B99D0}"/>
          </ac:spMkLst>
        </pc:spChg>
        <pc:cxnChg chg="add mod">
          <ac:chgData name="Matthieu De Mari" userId="dfb708c9-d8dc-439f-9a3b-c772bf4a311c" providerId="ADAL" clId="{95DC2182-BA54-4583-9E8E-B21E5C8D4D55}" dt="2023-02-26T08:34:55.548" v="23958" actId="1582"/>
          <ac:cxnSpMkLst>
            <pc:docMk/>
            <pc:sldMk cId="148017835" sldId="656"/>
            <ac:cxnSpMk id="5" creationId="{E6422159-3F35-9EA6-4BF6-377F93A857D5}"/>
          </ac:cxnSpMkLst>
        </pc:cxnChg>
      </pc:sldChg>
      <pc:sldChg chg="addSp delSp modSp add mod">
        <pc:chgData name="Matthieu De Mari" userId="dfb708c9-d8dc-439f-9a3b-c772bf4a311c" providerId="ADAL" clId="{95DC2182-BA54-4583-9E8E-B21E5C8D4D55}" dt="2023-02-26T08:37:03.529" v="24034" actId="20577"/>
        <pc:sldMkLst>
          <pc:docMk/>
          <pc:sldMk cId="1922511899" sldId="657"/>
        </pc:sldMkLst>
        <pc:spChg chg="mod">
          <ac:chgData name="Matthieu De Mari" userId="dfb708c9-d8dc-439f-9a3b-c772bf4a311c" providerId="ADAL" clId="{95DC2182-BA54-4583-9E8E-B21E5C8D4D55}" dt="2023-02-26T08:37:03.529" v="24034" actId="20577"/>
          <ac:spMkLst>
            <pc:docMk/>
            <pc:sldMk cId="1922511899" sldId="657"/>
            <ac:spMk id="3" creationId="{E818E90E-6D06-94D6-5766-0CE74E6BECCB}"/>
          </ac:spMkLst>
        </pc:spChg>
        <pc:spChg chg="del">
          <ac:chgData name="Matthieu De Mari" userId="dfb708c9-d8dc-439f-9a3b-c772bf4a311c" providerId="ADAL" clId="{95DC2182-BA54-4583-9E8E-B21E5C8D4D55}" dt="2023-02-26T08:35:58.759" v="23986" actId="478"/>
          <ac:spMkLst>
            <pc:docMk/>
            <pc:sldMk cId="1922511899" sldId="657"/>
            <ac:spMk id="6" creationId="{0B2A3DC5-17E1-8BCA-2909-49CDF94B99D0}"/>
          </ac:spMkLst>
        </pc:spChg>
        <pc:spChg chg="add mod">
          <ac:chgData name="Matthieu De Mari" userId="dfb708c9-d8dc-439f-9a3b-c772bf4a311c" providerId="ADAL" clId="{95DC2182-BA54-4583-9E8E-B21E5C8D4D55}" dt="2023-02-26T08:36:58.514" v="24015" actId="1076"/>
          <ac:spMkLst>
            <pc:docMk/>
            <pc:sldMk cId="1922511899" sldId="657"/>
            <ac:spMk id="8" creationId="{ABF40AA9-F9DB-C906-638C-413B80A4D236}"/>
          </ac:spMkLst>
        </pc:spChg>
        <pc:cxnChg chg="add mod">
          <ac:chgData name="Matthieu De Mari" userId="dfb708c9-d8dc-439f-9a3b-c772bf4a311c" providerId="ADAL" clId="{95DC2182-BA54-4583-9E8E-B21E5C8D4D55}" dt="2023-02-26T08:36:19.513" v="23989" actId="1582"/>
          <ac:cxnSpMkLst>
            <pc:docMk/>
            <pc:sldMk cId="1922511899" sldId="657"/>
            <ac:cxnSpMk id="7" creationId="{99D58867-A8E3-A130-541A-9B503A1F78F6}"/>
          </ac:cxnSpMkLst>
        </pc:cxnChg>
      </pc:sldChg>
      <pc:sldChg chg="addSp delSp modSp add mod">
        <pc:chgData name="Matthieu De Mari" userId="dfb708c9-d8dc-439f-9a3b-c772bf4a311c" providerId="ADAL" clId="{95DC2182-BA54-4583-9E8E-B21E5C8D4D55}" dt="2023-02-26T08:45:36.452" v="24846" actId="20577"/>
        <pc:sldMkLst>
          <pc:docMk/>
          <pc:sldMk cId="4035742227" sldId="658"/>
        </pc:sldMkLst>
        <pc:spChg chg="mod">
          <ac:chgData name="Matthieu De Mari" userId="dfb708c9-d8dc-439f-9a3b-c772bf4a311c" providerId="ADAL" clId="{95DC2182-BA54-4583-9E8E-B21E5C8D4D55}" dt="2023-02-26T08:45:36.452" v="24846" actId="20577"/>
          <ac:spMkLst>
            <pc:docMk/>
            <pc:sldMk cId="4035742227" sldId="658"/>
            <ac:spMk id="3" creationId="{A01BD820-1F4B-CA48-6D02-F8A6442E8629}"/>
          </ac:spMkLst>
        </pc:spChg>
        <pc:spChg chg="add mod">
          <ac:chgData name="Matthieu De Mari" userId="dfb708c9-d8dc-439f-9a3b-c772bf4a311c" providerId="ADAL" clId="{95DC2182-BA54-4583-9E8E-B21E5C8D4D55}" dt="2023-02-26T08:45:23.440" v="24820"/>
          <ac:spMkLst>
            <pc:docMk/>
            <pc:sldMk cId="4035742227" sldId="658"/>
            <ac:spMk id="5" creationId="{D4B14E0E-A19D-5C04-8F5E-626B4756D29B}"/>
          </ac:spMkLst>
        </pc:spChg>
        <pc:picChg chg="add mod">
          <ac:chgData name="Matthieu De Mari" userId="dfb708c9-d8dc-439f-9a3b-c772bf4a311c" providerId="ADAL" clId="{95DC2182-BA54-4583-9E8E-B21E5C8D4D55}" dt="2023-02-26T08:45:23.440" v="24820"/>
          <ac:picMkLst>
            <pc:docMk/>
            <pc:sldMk cId="4035742227" sldId="658"/>
            <ac:picMk id="4" creationId="{678F70A8-2416-D9CC-BB4D-1BDFA6FB3DCD}"/>
          </ac:picMkLst>
        </pc:picChg>
        <pc:picChg chg="del">
          <ac:chgData name="Matthieu De Mari" userId="dfb708c9-d8dc-439f-9a3b-c772bf4a311c" providerId="ADAL" clId="{95DC2182-BA54-4583-9E8E-B21E5C8D4D55}" dt="2023-02-26T08:45:23.166" v="24819" actId="478"/>
          <ac:picMkLst>
            <pc:docMk/>
            <pc:sldMk cId="4035742227" sldId="658"/>
            <ac:picMk id="11" creationId="{44B485E7-66A0-F65A-7564-0CB9C6675F11}"/>
          </ac:picMkLst>
        </pc:picChg>
      </pc:sldChg>
      <pc:sldChg chg="addSp modSp add mod">
        <pc:chgData name="Matthieu De Mari" userId="dfb708c9-d8dc-439f-9a3b-c772bf4a311c" providerId="ADAL" clId="{95DC2182-BA54-4583-9E8E-B21E5C8D4D55}" dt="2023-02-26T08:48:44.816" v="25240" actId="208"/>
        <pc:sldMkLst>
          <pc:docMk/>
          <pc:sldMk cId="2096824087" sldId="659"/>
        </pc:sldMkLst>
        <pc:spChg chg="mod">
          <ac:chgData name="Matthieu De Mari" userId="dfb708c9-d8dc-439f-9a3b-c772bf4a311c" providerId="ADAL" clId="{95DC2182-BA54-4583-9E8E-B21E5C8D4D55}" dt="2023-02-26T08:48:05.880" v="25229" actId="207"/>
          <ac:spMkLst>
            <pc:docMk/>
            <pc:sldMk cId="2096824087" sldId="659"/>
            <ac:spMk id="3" creationId="{A01BD820-1F4B-CA48-6D02-F8A6442E8629}"/>
          </ac:spMkLst>
        </pc:spChg>
        <pc:spChg chg="add mod">
          <ac:chgData name="Matthieu De Mari" userId="dfb708c9-d8dc-439f-9a3b-c772bf4a311c" providerId="ADAL" clId="{95DC2182-BA54-4583-9E8E-B21E5C8D4D55}" dt="2023-02-26T08:48:32.894" v="25236" actId="693"/>
          <ac:spMkLst>
            <pc:docMk/>
            <pc:sldMk cId="2096824087" sldId="659"/>
            <ac:spMk id="6" creationId="{B4DFCB9B-8727-11D4-A455-028F57C5867A}"/>
          </ac:spMkLst>
        </pc:spChg>
        <pc:spChg chg="add mod">
          <ac:chgData name="Matthieu De Mari" userId="dfb708c9-d8dc-439f-9a3b-c772bf4a311c" providerId="ADAL" clId="{95DC2182-BA54-4583-9E8E-B21E5C8D4D55}" dt="2023-02-26T08:48:44.816" v="25240" actId="208"/>
          <ac:spMkLst>
            <pc:docMk/>
            <pc:sldMk cId="2096824087" sldId="659"/>
            <ac:spMk id="7" creationId="{C3DC0963-C207-4D7C-E272-C7503B560046}"/>
          </ac:spMkLst>
        </pc:spChg>
      </pc:sldChg>
      <pc:sldChg chg="addSp modSp add mod">
        <pc:chgData name="Matthieu De Mari" userId="dfb708c9-d8dc-439f-9a3b-c772bf4a311c" providerId="ADAL" clId="{95DC2182-BA54-4583-9E8E-B21E5C8D4D55}" dt="2023-02-26T08:50:31.401" v="25403" actId="27636"/>
        <pc:sldMkLst>
          <pc:docMk/>
          <pc:sldMk cId="3023865042" sldId="660"/>
        </pc:sldMkLst>
        <pc:spChg chg="mod">
          <ac:chgData name="Matthieu De Mari" userId="dfb708c9-d8dc-439f-9a3b-c772bf4a311c" providerId="ADAL" clId="{95DC2182-BA54-4583-9E8E-B21E5C8D4D55}" dt="2023-02-26T08:50:31.401" v="25403" actId="27636"/>
          <ac:spMkLst>
            <pc:docMk/>
            <pc:sldMk cId="3023865042" sldId="660"/>
            <ac:spMk id="3" creationId="{A01BD820-1F4B-CA48-6D02-F8A6442E8629}"/>
          </ac:spMkLst>
        </pc:spChg>
        <pc:spChg chg="add mod">
          <ac:chgData name="Matthieu De Mari" userId="dfb708c9-d8dc-439f-9a3b-c772bf4a311c" providerId="ADAL" clId="{95DC2182-BA54-4583-9E8E-B21E5C8D4D55}" dt="2023-02-26T08:49:22.282" v="25259" actId="208"/>
          <ac:spMkLst>
            <pc:docMk/>
            <pc:sldMk cId="3023865042" sldId="660"/>
            <ac:spMk id="6" creationId="{FEBE25E8-10B3-78C5-B8A7-4FC7A8E0BF4F}"/>
          </ac:spMkLst>
        </pc:spChg>
        <pc:spChg chg="add mod">
          <ac:chgData name="Matthieu De Mari" userId="dfb708c9-d8dc-439f-9a3b-c772bf4a311c" providerId="ADAL" clId="{95DC2182-BA54-4583-9E8E-B21E5C8D4D55}" dt="2023-02-26T08:49:07.921" v="25256" actId="14100"/>
          <ac:spMkLst>
            <pc:docMk/>
            <pc:sldMk cId="3023865042" sldId="660"/>
            <ac:spMk id="7" creationId="{0327635A-1691-8C1D-A6B3-AA676320418F}"/>
          </ac:spMkLst>
        </pc:spChg>
      </pc:sldChg>
      <pc:sldChg chg="addSp delSp modSp add mod modClrScheme chgLayout">
        <pc:chgData name="Matthieu De Mari" userId="dfb708c9-d8dc-439f-9a3b-c772bf4a311c" providerId="ADAL" clId="{95DC2182-BA54-4583-9E8E-B21E5C8D4D55}" dt="2023-02-26T08:59:57.695" v="26564" actId="27614"/>
        <pc:sldMkLst>
          <pc:docMk/>
          <pc:sldMk cId="2303339168" sldId="661"/>
        </pc:sldMkLst>
        <pc:spChg chg="mod ord">
          <ac:chgData name="Matthieu De Mari" userId="dfb708c9-d8dc-439f-9a3b-c772bf4a311c" providerId="ADAL" clId="{95DC2182-BA54-4583-9E8E-B21E5C8D4D55}" dt="2023-02-26T08:59:20.214" v="26545" actId="700"/>
          <ac:spMkLst>
            <pc:docMk/>
            <pc:sldMk cId="2303339168" sldId="661"/>
            <ac:spMk id="2" creationId="{D4795DED-4F6A-4420-1474-79C41D9C7151}"/>
          </ac:spMkLst>
        </pc:spChg>
        <pc:spChg chg="mod ord">
          <ac:chgData name="Matthieu De Mari" userId="dfb708c9-d8dc-439f-9a3b-c772bf4a311c" providerId="ADAL" clId="{95DC2182-BA54-4583-9E8E-B21E5C8D4D55}" dt="2023-02-26T08:59:47.166" v="26560" actId="20577"/>
          <ac:spMkLst>
            <pc:docMk/>
            <pc:sldMk cId="2303339168" sldId="661"/>
            <ac:spMk id="3" creationId="{A01BD820-1F4B-CA48-6D02-F8A6442E8629}"/>
          </ac:spMkLst>
        </pc:spChg>
        <pc:spChg chg="del">
          <ac:chgData name="Matthieu De Mari" userId="dfb708c9-d8dc-439f-9a3b-c772bf4a311c" providerId="ADAL" clId="{95DC2182-BA54-4583-9E8E-B21E5C8D4D55}" dt="2023-02-26T08:58:41.381" v="26542" actId="478"/>
          <ac:spMkLst>
            <pc:docMk/>
            <pc:sldMk cId="2303339168" sldId="661"/>
            <ac:spMk id="5" creationId="{D4B14E0E-A19D-5C04-8F5E-626B4756D29B}"/>
          </ac:spMkLst>
        </pc:spChg>
        <pc:spChg chg="del">
          <ac:chgData name="Matthieu De Mari" userId="dfb708c9-d8dc-439f-9a3b-c772bf4a311c" providerId="ADAL" clId="{95DC2182-BA54-4583-9E8E-B21E5C8D4D55}" dt="2023-02-26T08:57:37.420" v="26413" actId="478"/>
          <ac:spMkLst>
            <pc:docMk/>
            <pc:sldMk cId="2303339168" sldId="661"/>
            <ac:spMk id="6" creationId="{FEBE25E8-10B3-78C5-B8A7-4FC7A8E0BF4F}"/>
          </ac:spMkLst>
        </pc:spChg>
        <pc:spChg chg="del">
          <ac:chgData name="Matthieu De Mari" userId="dfb708c9-d8dc-439f-9a3b-c772bf4a311c" providerId="ADAL" clId="{95DC2182-BA54-4583-9E8E-B21E5C8D4D55}" dt="2023-02-26T08:57:38.362" v="26414" actId="478"/>
          <ac:spMkLst>
            <pc:docMk/>
            <pc:sldMk cId="2303339168" sldId="661"/>
            <ac:spMk id="7" creationId="{0327635A-1691-8C1D-A6B3-AA676320418F}"/>
          </ac:spMkLst>
        </pc:spChg>
        <pc:picChg chg="del">
          <ac:chgData name="Matthieu De Mari" userId="dfb708c9-d8dc-439f-9a3b-c772bf4a311c" providerId="ADAL" clId="{95DC2182-BA54-4583-9E8E-B21E5C8D4D55}" dt="2023-02-26T08:58:40.029" v="26541" actId="478"/>
          <ac:picMkLst>
            <pc:docMk/>
            <pc:sldMk cId="2303339168" sldId="661"/>
            <ac:picMk id="4" creationId="{678F70A8-2416-D9CC-BB4D-1BDFA6FB3DCD}"/>
          </ac:picMkLst>
        </pc:picChg>
        <pc:picChg chg="add del mod">
          <ac:chgData name="Matthieu De Mari" userId="dfb708c9-d8dc-439f-9a3b-c772bf4a311c" providerId="ADAL" clId="{95DC2182-BA54-4583-9E8E-B21E5C8D4D55}" dt="2023-02-26T08:59:17.021" v="26544"/>
          <ac:picMkLst>
            <pc:docMk/>
            <pc:sldMk cId="2303339168" sldId="661"/>
            <ac:picMk id="9" creationId="{448635BF-3708-A72D-B41F-03176892BF0A}"/>
          </ac:picMkLst>
        </pc:picChg>
        <pc:picChg chg="add mod">
          <ac:chgData name="Matthieu De Mari" userId="dfb708c9-d8dc-439f-9a3b-c772bf4a311c" providerId="ADAL" clId="{95DC2182-BA54-4583-9E8E-B21E5C8D4D55}" dt="2023-02-26T08:59:57.695" v="26564" actId="27614"/>
          <ac:picMkLst>
            <pc:docMk/>
            <pc:sldMk cId="2303339168" sldId="661"/>
            <ac:picMk id="11" creationId="{D9D0A523-70C9-0F50-DEBA-6DB69D7F3F5A}"/>
          </ac:picMkLst>
        </pc:picChg>
      </pc:sldChg>
      <pc:sldChg chg="modSp add mod">
        <pc:chgData name="Matthieu De Mari" userId="dfb708c9-d8dc-439f-9a3b-c772bf4a311c" providerId="ADAL" clId="{95DC2182-BA54-4583-9E8E-B21E5C8D4D55}" dt="2023-02-26T08:57:11.565" v="26343" actId="113"/>
        <pc:sldMkLst>
          <pc:docMk/>
          <pc:sldMk cId="444206811" sldId="662"/>
        </pc:sldMkLst>
        <pc:spChg chg="mod">
          <ac:chgData name="Matthieu De Mari" userId="dfb708c9-d8dc-439f-9a3b-c772bf4a311c" providerId="ADAL" clId="{95DC2182-BA54-4583-9E8E-B21E5C8D4D55}" dt="2023-02-26T08:57:11.565" v="26343" actId="113"/>
          <ac:spMkLst>
            <pc:docMk/>
            <pc:sldMk cId="444206811" sldId="662"/>
            <ac:spMk id="3" creationId="{35995840-A9D9-479A-A34F-EA7DC229D38E}"/>
          </ac:spMkLst>
        </pc:spChg>
      </pc:sldChg>
      <pc:sldChg chg="modSp add mod">
        <pc:chgData name="Matthieu De Mari" userId="dfb708c9-d8dc-439f-9a3b-c772bf4a311c" providerId="ADAL" clId="{95DC2182-BA54-4583-9E8E-B21E5C8D4D55}" dt="2023-02-26T08:59:51.154" v="26561" actId="20577"/>
        <pc:sldMkLst>
          <pc:docMk/>
          <pc:sldMk cId="365986058" sldId="663"/>
        </pc:sldMkLst>
        <pc:spChg chg="mod">
          <ac:chgData name="Matthieu De Mari" userId="dfb708c9-d8dc-439f-9a3b-c772bf4a311c" providerId="ADAL" clId="{95DC2182-BA54-4583-9E8E-B21E5C8D4D55}" dt="2023-02-26T08:59:51.154" v="26561" actId="20577"/>
          <ac:spMkLst>
            <pc:docMk/>
            <pc:sldMk cId="365986058" sldId="663"/>
            <ac:spMk id="3" creationId="{A01BD820-1F4B-CA48-6D02-F8A6442E8629}"/>
          </ac:spMkLst>
        </pc:spChg>
      </pc:sldChg>
      <pc:sldChg chg="add del">
        <pc:chgData name="Matthieu De Mari" userId="dfb708c9-d8dc-439f-9a3b-c772bf4a311c" providerId="ADAL" clId="{95DC2182-BA54-4583-9E8E-B21E5C8D4D55}" dt="2023-02-26T09:02:25.500" v="26957" actId="47"/>
        <pc:sldMkLst>
          <pc:docMk/>
          <pc:sldMk cId="2221986219" sldId="664"/>
        </pc:sldMkLst>
      </pc:sldChg>
      <pc:sldChg chg="add del">
        <pc:chgData name="Matthieu De Mari" userId="dfb708c9-d8dc-439f-9a3b-c772bf4a311c" providerId="ADAL" clId="{95DC2182-BA54-4583-9E8E-B21E5C8D4D55}" dt="2023-02-26T09:02:26.166" v="26958" actId="47"/>
        <pc:sldMkLst>
          <pc:docMk/>
          <pc:sldMk cId="2597465754" sldId="6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26/02/2023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kyunghyuncho.me/" TargetMode="External"/><Relationship Id="rId2" Type="http://schemas.openxmlformats.org/officeDocument/2006/relationships/hyperlink" Target="https://scholar.google.co.uk/citations?user=0RAmmIAAAAAJ&amp;hl=en" TargetMode="External"/><Relationship Id="rId1" Type="http://schemas.openxmlformats.org/officeDocument/2006/relationships/slideLayout" Target="../slideLayouts/slideLayout2.xml"/><Relationship Id="rId5" Type="http://schemas.openxmlformats.org/officeDocument/2006/relationships/hyperlink" Target="https://rizar.github.io/" TargetMode="External"/><Relationship Id="rId4" Type="http://schemas.openxmlformats.org/officeDocument/2006/relationships/hyperlink" Target="https://scholar.google.de/citations?user=Nq0dVMcAAAAJ&amp;hl=en"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s://people.idsia.ch/~juergen/" TargetMode="External"/><Relationship Id="rId2" Type="http://schemas.openxmlformats.org/officeDocument/2006/relationships/hyperlink" Target="https://scholar.google.com/citations?user=gLnCTgIAAAAJ&amp;hl=fr" TargetMode="External"/><Relationship Id="rId1" Type="http://schemas.openxmlformats.org/officeDocument/2006/relationships/slideLayout" Target="../slideLayouts/slideLayout2.xml"/><Relationship Id="rId5" Type="http://schemas.openxmlformats.org/officeDocument/2006/relationships/hyperlink" Target="https://www.iarai.ac.at/people/sepphochreiter/" TargetMode="External"/><Relationship Id="rId4" Type="http://schemas.openxmlformats.org/officeDocument/2006/relationships/hyperlink" Target="https://scholar.google.at/citations?user=tvUH3WMAAAAJ&amp;hl=en"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towardsdatascience.com/gpt-3-rnns-and-all-that-deep-dive-into-language-modelling-7f67658ba0d5" TargetMode="External"/><Relationship Id="rId2" Type="http://schemas.openxmlformats.org/officeDocument/2006/relationships/hyperlink" Target="https://lesley.edu/article/stages-of-memory"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0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lesley.edu/article/stages-of-memory" TargetMode="External"/><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0.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0.png"/></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650.png"/><Relationship Id="rId1" Type="http://schemas.openxmlformats.org/officeDocument/2006/relationships/slideLayout" Target="../slideLayouts/slideLayout2.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W6-S1 Times Series Data and</a:t>
            </a:r>
            <a:br>
              <a:rPr lang="en-US" dirty="0"/>
            </a:br>
            <a:r>
              <a:rPr lang="en-US" dirty="0"/>
              <a:t>Recurrent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61A971-2CAB-A1A2-13A8-8C4D1F3C02D0}"/>
              </a:ext>
            </a:extLst>
          </p:cNvPr>
          <p:cNvSpPr>
            <a:spLocks noGrp="1"/>
          </p:cNvSpPr>
          <p:nvPr>
            <p:ph type="title"/>
          </p:nvPr>
        </p:nvSpPr>
        <p:spPr/>
        <p:txBody>
          <a:bodyPr/>
          <a:lstStyle/>
          <a:p>
            <a:r>
              <a:rPr lang="en-GB" dirty="0"/>
              <a:t>A quick word about decomposition</a:t>
            </a:r>
            <a:endParaRPr lang="en-SG" dirty="0"/>
          </a:p>
        </p:txBody>
      </p:sp>
      <p:sp>
        <p:nvSpPr>
          <p:cNvPr id="6" name="Content Placeholder 5">
            <a:extLst>
              <a:ext uri="{FF2B5EF4-FFF2-40B4-BE49-F238E27FC236}">
                <a16:creationId xmlns:a16="http://schemas.microsoft.com/office/drawing/2014/main" id="{B8001FFE-A0FF-0CA2-4921-6C076D709191}"/>
              </a:ext>
            </a:extLst>
          </p:cNvPr>
          <p:cNvSpPr>
            <a:spLocks noGrp="1"/>
          </p:cNvSpPr>
          <p:nvPr>
            <p:ph sz="half" idx="1"/>
          </p:nvPr>
        </p:nvSpPr>
        <p:spPr>
          <a:xfrm>
            <a:off x="838200" y="1825624"/>
            <a:ext cx="4256314" cy="5032375"/>
          </a:xfrm>
        </p:spPr>
        <p:txBody>
          <a:bodyPr>
            <a:normAutofit/>
          </a:bodyPr>
          <a:lstStyle/>
          <a:p>
            <a:pPr marL="0" indent="0">
              <a:buNone/>
            </a:pPr>
            <a:r>
              <a:rPr lang="en-GB" b="1" dirty="0"/>
              <a:t>Decomposition</a:t>
            </a:r>
            <a:r>
              <a:rPr lang="en-GB" dirty="0"/>
              <a:t> separates a time series into </a:t>
            </a:r>
            <a:r>
              <a:rPr lang="en-GB" b="1" dirty="0"/>
              <a:t>trend</a:t>
            </a:r>
            <a:r>
              <a:rPr lang="en-GB" dirty="0"/>
              <a:t> (long-term changes), </a:t>
            </a:r>
            <a:r>
              <a:rPr lang="en-GB" b="1" dirty="0"/>
              <a:t>seasonal</a:t>
            </a:r>
            <a:r>
              <a:rPr lang="en-GB" dirty="0"/>
              <a:t> (periodic fluctuations), and </a:t>
            </a:r>
            <a:r>
              <a:rPr lang="en-GB" b="1" dirty="0"/>
              <a:t>residual</a:t>
            </a:r>
            <a:r>
              <a:rPr lang="en-GB" dirty="0"/>
              <a:t> (random fluctuations) components.</a:t>
            </a:r>
          </a:p>
          <a:p>
            <a:pPr marL="0" indent="0">
              <a:buNone/>
            </a:pPr>
            <a:r>
              <a:rPr lang="en-GB" b="1" dirty="0"/>
              <a:t>Trend</a:t>
            </a:r>
            <a:r>
              <a:rPr lang="en-GB" dirty="0"/>
              <a:t> is a smooth curve, </a:t>
            </a:r>
            <a:r>
              <a:rPr lang="en-GB" b="1" dirty="0"/>
              <a:t>seasonal</a:t>
            </a:r>
            <a:r>
              <a:rPr lang="en-GB" dirty="0"/>
              <a:t> is a set of repeating patterns, and </a:t>
            </a:r>
            <a:r>
              <a:rPr lang="en-GB" b="1" dirty="0"/>
              <a:t>residual</a:t>
            </a:r>
            <a:r>
              <a:rPr lang="en-GB" dirty="0"/>
              <a:t> is a series of random noise.</a:t>
            </a:r>
            <a:endParaRPr lang="en-SG" dirty="0"/>
          </a:p>
        </p:txBody>
      </p:sp>
      <p:pic>
        <p:nvPicPr>
          <p:cNvPr id="3" name="Picture 2" descr="Chart, line chart&#10;&#10;Description automatically generated">
            <a:extLst>
              <a:ext uri="{FF2B5EF4-FFF2-40B4-BE49-F238E27FC236}">
                <a16:creationId xmlns:a16="http://schemas.microsoft.com/office/drawing/2014/main" id="{AD9C5983-1CA9-428C-84A6-A4EC0E3B0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763" y="1499053"/>
            <a:ext cx="6808237" cy="5106178"/>
          </a:xfrm>
          <a:prstGeom prst="rect">
            <a:avLst/>
          </a:prstGeom>
        </p:spPr>
      </p:pic>
    </p:spTree>
    <p:extLst>
      <p:ext uri="{BB962C8B-B14F-4D97-AF65-F5344CB8AC3E}">
        <p14:creationId xmlns:p14="http://schemas.microsoft.com/office/powerpoint/2010/main" val="353522896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encoder and decoder</a:t>
            </a:r>
            <a:r>
              <a:rPr lang="en-GB" b="1" dirty="0"/>
              <a:t> models):</a:t>
            </a:r>
          </a:p>
          <a:p>
            <a:pPr marL="0" indent="0">
              <a:buNone/>
            </a:pPr>
            <a:r>
              <a:rPr lang="en-GB" dirty="0"/>
              <a:t>In general, the second part of the model will focus on analysing the produced </a:t>
            </a:r>
            <a:r>
              <a:rPr lang="en-GB" b="1" dirty="0">
                <a:solidFill>
                  <a:schemeClr val="accent2"/>
                </a:solidFill>
              </a:rPr>
              <a:t>encoding</a:t>
            </a:r>
            <a:r>
              <a:rPr lang="en-GB" dirty="0"/>
              <a:t> </a:t>
            </a:r>
            <a:r>
              <a:rPr lang="en-GB" b="1" dirty="0">
                <a:solidFill>
                  <a:schemeClr val="accent2"/>
                </a:solidFill>
              </a:rPr>
              <a:t>vector</a:t>
            </a:r>
            <a:r>
              <a:rPr lang="en-GB" dirty="0"/>
              <a:t>, and producing a sequence of some sort as output. </a:t>
            </a:r>
            <a:r>
              <a:rPr lang="en-GB" b="1" dirty="0"/>
              <a:t>This is called an </a:t>
            </a:r>
            <a:r>
              <a:rPr lang="en-GB" b="1" dirty="0">
                <a:solidFill>
                  <a:schemeClr val="accent2">
                    <a:lumMod val="50000"/>
                  </a:schemeClr>
                </a:solidFill>
              </a:rPr>
              <a:t>decoder</a:t>
            </a:r>
            <a:r>
              <a:rPr lang="en-GB" b="1" dirty="0"/>
              <a:t>.</a:t>
            </a:r>
          </a:p>
          <a:p>
            <a:pPr marL="0" indent="0">
              <a:buNone/>
            </a:pPr>
            <a:r>
              <a:rPr lang="en-GB" dirty="0"/>
              <a:t>Can be done with the same (or another) RNN of some sort, where the first memory state consists of the </a:t>
            </a:r>
            <a:r>
              <a:rPr lang="en-GB" b="1" dirty="0">
                <a:solidFill>
                  <a:schemeClr val="accent2"/>
                </a:solidFill>
              </a:rPr>
              <a:t>encoding</a:t>
            </a:r>
            <a:r>
              <a:rPr lang="en-GB" dirty="0"/>
              <a:t> </a:t>
            </a:r>
            <a:r>
              <a:rPr lang="en-GB" b="1" dirty="0">
                <a:solidFill>
                  <a:schemeClr val="accent2"/>
                </a:solidFill>
              </a:rPr>
              <a:t>vector</a:t>
            </a:r>
            <a:r>
              <a:rPr lang="en-GB" dirty="0"/>
              <a:t>.</a:t>
            </a:r>
            <a:endParaRPr lang="en-SG" dirty="0"/>
          </a:p>
        </p:txBody>
      </p:sp>
      <p:sp>
        <p:nvSpPr>
          <p:cNvPr id="4" name="Content Placeholder 3">
            <a:extLst>
              <a:ext uri="{FF2B5EF4-FFF2-40B4-BE49-F238E27FC236}">
                <a16:creationId xmlns:a16="http://schemas.microsoft.com/office/drawing/2014/main" id="{1886C0B2-CF62-D4D9-1DFA-3DEEFBBD201C}"/>
              </a:ext>
            </a:extLst>
          </p:cNvPr>
          <p:cNvSpPr>
            <a:spLocks noGrp="1"/>
          </p:cNvSpPr>
          <p:nvPr>
            <p:ph sz="half" idx="2"/>
          </p:nvPr>
        </p:nvSpPr>
        <p:spPr>
          <a:xfrm>
            <a:off x="6172199" y="1825625"/>
            <a:ext cx="5879123" cy="5032374"/>
          </a:xfrm>
        </p:spPr>
        <p:txBody>
          <a:bodyPr>
            <a:normAutofit/>
          </a:bodyPr>
          <a:lstStyle/>
          <a:p>
            <a:pPr marL="0" indent="0">
              <a:buNone/>
            </a:pPr>
            <a:r>
              <a:rPr lang="en-GB" dirty="0"/>
              <a:t>E.g. read an </a:t>
            </a:r>
            <a:r>
              <a:rPr lang="en-GB" b="1" dirty="0">
                <a:solidFill>
                  <a:schemeClr val="accent2"/>
                </a:solidFill>
              </a:rPr>
              <a:t>encoding</a:t>
            </a:r>
            <a:r>
              <a:rPr lang="en-GB" dirty="0"/>
              <a:t> </a:t>
            </a:r>
            <a:r>
              <a:rPr lang="en-GB" b="1" dirty="0">
                <a:solidFill>
                  <a:schemeClr val="accent2"/>
                </a:solidFill>
              </a:rPr>
              <a:t>vector</a:t>
            </a:r>
            <a:r>
              <a:rPr lang="en-GB" dirty="0"/>
              <a:t> describing an English sentence and produce an output sequence being the French translation.</a:t>
            </a:r>
          </a:p>
        </p:txBody>
      </p:sp>
      <p:pic>
        <p:nvPicPr>
          <p:cNvPr id="5" name="Picture 4">
            <a:extLst>
              <a:ext uri="{FF2B5EF4-FFF2-40B4-BE49-F238E27FC236}">
                <a16:creationId xmlns:a16="http://schemas.microsoft.com/office/drawing/2014/main" id="{6AFDCF22-7B26-2ED3-4862-FEA8A4C01A84}"/>
              </a:ext>
            </a:extLst>
          </p:cNvPr>
          <p:cNvPicPr>
            <a:picLocks noChangeAspect="1"/>
          </p:cNvPicPr>
          <p:nvPr/>
        </p:nvPicPr>
        <p:blipFill rotWithShape="1">
          <a:blip r:embed="rId2"/>
          <a:srcRect l="42369"/>
          <a:stretch/>
        </p:blipFill>
        <p:spPr>
          <a:xfrm>
            <a:off x="6172200" y="3429000"/>
            <a:ext cx="5791201" cy="2217860"/>
          </a:xfrm>
          <a:prstGeom prst="rect">
            <a:avLst/>
          </a:prstGeom>
        </p:spPr>
      </p:pic>
      <p:sp>
        <p:nvSpPr>
          <p:cNvPr id="6" name="Rectangle 5">
            <a:extLst>
              <a:ext uri="{FF2B5EF4-FFF2-40B4-BE49-F238E27FC236}">
                <a16:creationId xmlns:a16="http://schemas.microsoft.com/office/drawing/2014/main" id="{4CF5984D-2203-E9FF-A8B5-89E4F5762647}"/>
              </a:ext>
            </a:extLst>
          </p:cNvPr>
          <p:cNvSpPr/>
          <p:nvPr/>
        </p:nvSpPr>
        <p:spPr>
          <a:xfrm flipH="1" flipV="1">
            <a:off x="8253046" y="3532553"/>
            <a:ext cx="3556000" cy="1445846"/>
          </a:xfrm>
          <a:prstGeom prst="rect">
            <a:avLst/>
          </a:prstGeom>
          <a:no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4C9C7A2-E56E-E167-071C-721818B66243}"/>
              </a:ext>
            </a:extLst>
          </p:cNvPr>
          <p:cNvSpPr/>
          <p:nvPr/>
        </p:nvSpPr>
        <p:spPr>
          <a:xfrm>
            <a:off x="8339015" y="4329723"/>
            <a:ext cx="1227016" cy="5705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524426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p:txBody>
          <a:bodyPr>
            <a:normAutofit/>
          </a:bodyPr>
          <a:lstStyle/>
          <a:p>
            <a:r>
              <a:rPr lang="en-GB" b="1" dirty="0"/>
              <a:t>The encoder model can be seen as a many-to-one model of some sort, receiving a sequence as input and producing a single vector of interest as output.</a:t>
            </a:r>
          </a:p>
          <a:p>
            <a:pPr marL="0" indent="0">
              <a:buNone/>
            </a:pPr>
            <a:endParaRPr lang="en-GB" b="1" dirty="0"/>
          </a:p>
          <a:p>
            <a:pPr marL="0" indent="0">
              <a:buNone/>
            </a:pPr>
            <a:endParaRPr lang="en-SG" dirty="0"/>
          </a:p>
        </p:txBody>
      </p:sp>
      <p:pic>
        <p:nvPicPr>
          <p:cNvPr id="8" name="Picture 7">
            <a:extLst>
              <a:ext uri="{FF2B5EF4-FFF2-40B4-BE49-F238E27FC236}">
                <a16:creationId xmlns:a16="http://schemas.microsoft.com/office/drawing/2014/main" id="{0A9DBF24-4BF7-D2FA-25B0-E5783FB3AF96}"/>
              </a:ext>
            </a:extLst>
          </p:cNvPr>
          <p:cNvPicPr>
            <a:picLocks noChangeAspect="1"/>
          </p:cNvPicPr>
          <p:nvPr/>
        </p:nvPicPr>
        <p:blipFill>
          <a:blip r:embed="rId2"/>
          <a:stretch>
            <a:fillRect/>
          </a:stretch>
        </p:blipFill>
        <p:spPr>
          <a:xfrm>
            <a:off x="1227017" y="4385356"/>
            <a:ext cx="3847123" cy="2405748"/>
          </a:xfrm>
          <a:prstGeom prst="rect">
            <a:avLst/>
          </a:prstGeom>
        </p:spPr>
      </p:pic>
      <p:sp>
        <p:nvSpPr>
          <p:cNvPr id="10" name="Content Placeholder 9">
            <a:extLst>
              <a:ext uri="{FF2B5EF4-FFF2-40B4-BE49-F238E27FC236}">
                <a16:creationId xmlns:a16="http://schemas.microsoft.com/office/drawing/2014/main" id="{DF43DEC1-2394-FFBD-0B62-7A8838760AD4}"/>
              </a:ext>
            </a:extLst>
          </p:cNvPr>
          <p:cNvSpPr>
            <a:spLocks noGrp="1"/>
          </p:cNvSpPr>
          <p:nvPr>
            <p:ph sz="half" idx="2"/>
          </p:nvPr>
        </p:nvSpPr>
        <p:spPr/>
        <p:txBody>
          <a:bodyPr/>
          <a:lstStyle/>
          <a:p>
            <a:r>
              <a:rPr lang="en-GB" b="1" dirty="0"/>
              <a:t>The decoder model would be a many-to-one model of some sort, receiving this single encoding vector as input and producing a sequence as output.</a:t>
            </a:r>
            <a:endParaRPr lang="en-SG" b="1" dirty="0"/>
          </a:p>
        </p:txBody>
      </p:sp>
      <p:pic>
        <p:nvPicPr>
          <p:cNvPr id="11" name="Picture 10">
            <a:extLst>
              <a:ext uri="{FF2B5EF4-FFF2-40B4-BE49-F238E27FC236}">
                <a16:creationId xmlns:a16="http://schemas.microsoft.com/office/drawing/2014/main" id="{1CB24FAE-280C-AF76-64E0-87974C1637D7}"/>
              </a:ext>
            </a:extLst>
          </p:cNvPr>
          <p:cNvPicPr>
            <a:picLocks noChangeAspect="1"/>
          </p:cNvPicPr>
          <p:nvPr/>
        </p:nvPicPr>
        <p:blipFill>
          <a:blip r:embed="rId3"/>
          <a:stretch>
            <a:fillRect/>
          </a:stretch>
        </p:blipFill>
        <p:spPr>
          <a:xfrm>
            <a:off x="7026031" y="4451626"/>
            <a:ext cx="3753338" cy="2339478"/>
          </a:xfrm>
          <a:prstGeom prst="rect">
            <a:avLst/>
          </a:prstGeom>
        </p:spPr>
      </p:pic>
    </p:spTree>
    <p:extLst>
      <p:ext uri="{BB962C8B-B14F-4D97-AF65-F5344CB8AC3E}">
        <p14:creationId xmlns:p14="http://schemas.microsoft.com/office/powerpoint/2010/main" val="8553219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9624-89C7-CB9B-80D4-967F8AF510DB}"/>
              </a:ext>
            </a:extLst>
          </p:cNvPr>
          <p:cNvSpPr>
            <a:spLocks noGrp="1"/>
          </p:cNvSpPr>
          <p:nvPr>
            <p:ph type="title"/>
          </p:nvPr>
        </p:nvSpPr>
        <p:spPr/>
        <p:txBody>
          <a:bodyPr/>
          <a:lstStyle/>
          <a:p>
            <a:r>
              <a:rPr lang="en-GB" dirty="0"/>
              <a:t>Encoder + Decoder = Seq2Seq?</a:t>
            </a:r>
            <a:endParaRPr lang="en-SG" dirty="0"/>
          </a:p>
        </p:txBody>
      </p:sp>
      <p:sp>
        <p:nvSpPr>
          <p:cNvPr id="5" name="Content Placeholder 4">
            <a:extLst>
              <a:ext uri="{FF2B5EF4-FFF2-40B4-BE49-F238E27FC236}">
                <a16:creationId xmlns:a16="http://schemas.microsoft.com/office/drawing/2014/main" id="{F1C39BA2-2985-D081-206A-34070929ED3A}"/>
              </a:ext>
            </a:extLst>
          </p:cNvPr>
          <p:cNvSpPr>
            <a:spLocks noGrp="1"/>
          </p:cNvSpPr>
          <p:nvPr>
            <p:ph idx="1"/>
          </p:nvPr>
        </p:nvSpPr>
        <p:spPr/>
        <p:txBody>
          <a:bodyPr/>
          <a:lstStyle/>
          <a:p>
            <a:r>
              <a:rPr lang="en-GB" dirty="0"/>
              <a:t>Eventually both the encoder and the decoder models will assemble into a Seq2Seq model.</a:t>
            </a:r>
            <a:endParaRPr lang="en-SG" dirty="0"/>
          </a:p>
        </p:txBody>
      </p:sp>
      <p:pic>
        <p:nvPicPr>
          <p:cNvPr id="6" name="Picture 5">
            <a:extLst>
              <a:ext uri="{FF2B5EF4-FFF2-40B4-BE49-F238E27FC236}">
                <a16:creationId xmlns:a16="http://schemas.microsoft.com/office/drawing/2014/main" id="{8A9A80EF-C664-312A-D0BA-2F2B4C4C20AC}"/>
              </a:ext>
            </a:extLst>
          </p:cNvPr>
          <p:cNvPicPr>
            <a:picLocks noChangeAspect="1"/>
          </p:cNvPicPr>
          <p:nvPr/>
        </p:nvPicPr>
        <p:blipFill rotWithShape="1">
          <a:blip r:embed="rId2"/>
          <a:srcRect l="42369"/>
          <a:stretch/>
        </p:blipFill>
        <p:spPr>
          <a:xfrm>
            <a:off x="1331167" y="2843293"/>
            <a:ext cx="9529666" cy="3649582"/>
          </a:xfrm>
          <a:prstGeom prst="rect">
            <a:avLst/>
          </a:prstGeom>
        </p:spPr>
      </p:pic>
    </p:spTree>
    <p:extLst>
      <p:ext uri="{BB962C8B-B14F-4D97-AF65-F5344CB8AC3E}">
        <p14:creationId xmlns:p14="http://schemas.microsoft.com/office/powerpoint/2010/main" val="209966063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52-C7C3-5464-801A-CF510E3CAA79}"/>
              </a:ext>
            </a:extLst>
          </p:cNvPr>
          <p:cNvSpPr>
            <a:spLocks noGrp="1"/>
          </p:cNvSpPr>
          <p:nvPr>
            <p:ph type="title"/>
          </p:nvPr>
        </p:nvSpPr>
        <p:spPr/>
        <p:txBody>
          <a:bodyPr/>
          <a:lstStyle/>
          <a:p>
            <a:r>
              <a:rPr lang="en-GB" dirty="0"/>
              <a:t>A quick word on autoregressive RNNs</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818E90E-6D06-94D6-5766-0CE74E6BECCB}"/>
                  </a:ext>
                </a:extLst>
              </p:cNvPr>
              <p:cNvSpPr>
                <a:spLocks noGrp="1"/>
              </p:cNvSpPr>
              <p:nvPr>
                <p:ph idx="1"/>
              </p:nvPr>
            </p:nvSpPr>
            <p:spPr/>
            <p:txBody>
              <a:bodyPr/>
              <a:lstStyle/>
              <a:p>
                <a:pPr marL="0" indent="0">
                  <a:buNone/>
                </a:pPr>
                <a:r>
                  <a:rPr lang="en-GB" dirty="0"/>
                  <a:t>Our previous RNN models looked like this: start with an empty memory vector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0</m:t>
                        </m:r>
                      </m:sub>
                    </m:sSub>
                  </m:oMath>
                </a14:m>
                <a:r>
                  <a:rPr lang="en-GB" dirty="0"/>
                  <a:t>, predict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𝑡</m:t>
                        </m:r>
                      </m:sub>
                    </m:sSub>
                  </m:oMath>
                </a14:m>
                <a:r>
                  <a:rPr lang="en-GB" dirty="0"/>
                  <a:t> and update memory vector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r>
                      <a:rPr lang="en-GB" b="0" i="1" smtClean="0">
                        <a:latin typeface="Cambria Math" panose="02040503050406030204" pitchFamily="18" charset="0"/>
                      </a:rPr>
                      <m:t> </m:t>
                    </m:r>
                  </m:oMath>
                </a14:m>
                <a:r>
                  <a:rPr lang="en-GB" dirty="0"/>
                  <a:t>using a new observation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GB" dirty="0"/>
                  <a:t> as input on each time step.</a:t>
                </a:r>
                <a:endParaRPr lang="en-SG" dirty="0"/>
              </a:p>
            </p:txBody>
          </p:sp>
        </mc:Choice>
        <mc:Fallback>
          <p:sp>
            <p:nvSpPr>
              <p:cNvPr id="3" name="Content Placeholder 2">
                <a:extLst>
                  <a:ext uri="{FF2B5EF4-FFF2-40B4-BE49-F238E27FC236}">
                    <a16:creationId xmlns:a16="http://schemas.microsoft.com/office/drawing/2014/main" id="{E818E90E-6D06-94D6-5766-0CE74E6BECCB}"/>
                  </a:ext>
                </a:extLst>
              </p:cNvPr>
              <p:cNvSpPr>
                <a:spLocks noGrp="1" noRot="1" noChangeAspect="1" noMove="1" noResize="1" noEditPoints="1" noAdjustHandles="1" noChangeArrowheads="1" noChangeShapeType="1" noTextEdit="1"/>
              </p:cNvSpPr>
              <p:nvPr>
                <p:ph idx="1"/>
              </p:nvPr>
            </p:nvSpPr>
            <p:spPr>
              <a:blipFill>
                <a:blip r:embed="rId2"/>
                <a:stretch>
                  <a:fillRect l="-1217" t="-2241" r="-1333"/>
                </a:stretch>
              </a:blipFill>
            </p:spPr>
            <p:txBody>
              <a:bodyPr/>
              <a:lstStyle/>
              <a:p>
                <a:r>
                  <a:rPr lang="en-SG">
                    <a:noFill/>
                  </a:rPr>
                  <a:t> </a:t>
                </a:r>
              </a:p>
            </p:txBody>
          </p:sp>
        </mc:Fallback>
      </mc:AlternateContent>
      <p:pic>
        <p:nvPicPr>
          <p:cNvPr id="22" name="Picture 21">
            <a:extLst>
              <a:ext uri="{FF2B5EF4-FFF2-40B4-BE49-F238E27FC236}">
                <a16:creationId xmlns:a16="http://schemas.microsoft.com/office/drawing/2014/main" id="{118EC7E5-F1B9-0EE2-82FF-76885634F60C}"/>
              </a:ext>
            </a:extLst>
          </p:cNvPr>
          <p:cNvPicPr>
            <a:picLocks noChangeAspect="1"/>
          </p:cNvPicPr>
          <p:nvPr/>
        </p:nvPicPr>
        <p:blipFill>
          <a:blip r:embed="rId3"/>
          <a:stretch>
            <a:fillRect/>
          </a:stretch>
        </p:blipFill>
        <p:spPr>
          <a:xfrm>
            <a:off x="644769" y="3176081"/>
            <a:ext cx="10902462" cy="3605110"/>
          </a:xfrm>
          <a:prstGeom prst="rect">
            <a:avLst/>
          </a:prstGeom>
        </p:spPr>
      </p:pic>
    </p:spTree>
    <p:extLst>
      <p:ext uri="{BB962C8B-B14F-4D97-AF65-F5344CB8AC3E}">
        <p14:creationId xmlns:p14="http://schemas.microsoft.com/office/powerpoint/2010/main" val="17318784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52-C7C3-5464-801A-CF510E3CAA79}"/>
              </a:ext>
            </a:extLst>
          </p:cNvPr>
          <p:cNvSpPr>
            <a:spLocks noGrp="1"/>
          </p:cNvSpPr>
          <p:nvPr>
            <p:ph type="title"/>
          </p:nvPr>
        </p:nvSpPr>
        <p:spPr/>
        <p:txBody>
          <a:bodyPr/>
          <a:lstStyle/>
          <a:p>
            <a:r>
              <a:rPr lang="en-GB" dirty="0"/>
              <a:t>A quick word on autoregressive RNNs</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818E90E-6D06-94D6-5766-0CE74E6BECCB}"/>
                  </a:ext>
                </a:extLst>
              </p:cNvPr>
              <p:cNvSpPr>
                <a:spLocks noGrp="1"/>
              </p:cNvSpPr>
              <p:nvPr>
                <p:ph idx="1"/>
              </p:nvPr>
            </p:nvSpPr>
            <p:spPr/>
            <p:txBody>
              <a:bodyPr/>
              <a:lstStyle/>
              <a:p>
                <a:pPr marL="0" indent="0">
                  <a:buNone/>
                </a:pPr>
                <a:r>
                  <a:rPr lang="en-GB" b="1" dirty="0"/>
                  <a:t>Important: our RNNs models would not be using our prediction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𝒚</m:t>
                        </m:r>
                      </m:e>
                      <m:sub>
                        <m:r>
                          <a:rPr lang="en-GB" b="1" i="1" smtClean="0">
                            <a:latin typeface="Cambria Math" panose="02040503050406030204" pitchFamily="18" charset="0"/>
                          </a:rPr>
                          <m:t>𝒕</m:t>
                        </m:r>
                      </m:sub>
                    </m:sSub>
                  </m:oMath>
                </a14:m>
                <a:r>
                  <a:rPr lang="en-GB" b="1" dirty="0"/>
                  <a:t> as the new observation for the next step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𝒕</m:t>
                        </m:r>
                        <m:r>
                          <a:rPr lang="en-GB" b="1" i="1" smtClean="0">
                            <a:latin typeface="Cambria Math" panose="02040503050406030204" pitchFamily="18" charset="0"/>
                          </a:rPr>
                          <m:t>+</m:t>
                        </m:r>
                        <m:r>
                          <a:rPr lang="en-GB" b="1" i="1" smtClean="0">
                            <a:latin typeface="Cambria Math" panose="02040503050406030204" pitchFamily="18" charset="0"/>
                          </a:rPr>
                          <m:t>𝟏</m:t>
                        </m:r>
                      </m:sub>
                    </m:sSub>
                  </m:oMath>
                </a14:m>
                <a:r>
                  <a:rPr lang="en-GB" b="1" dirty="0"/>
                  <a:t>!</a:t>
                </a:r>
                <a:endParaRPr lang="en-SG" b="1" dirty="0"/>
              </a:p>
            </p:txBody>
          </p:sp>
        </mc:Choice>
        <mc:Fallback>
          <p:sp>
            <p:nvSpPr>
              <p:cNvPr id="3" name="Content Placeholder 2">
                <a:extLst>
                  <a:ext uri="{FF2B5EF4-FFF2-40B4-BE49-F238E27FC236}">
                    <a16:creationId xmlns:a16="http://schemas.microsoft.com/office/drawing/2014/main" id="{E818E90E-6D06-94D6-5766-0CE74E6BECCB}"/>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22" name="Picture 21">
            <a:extLst>
              <a:ext uri="{FF2B5EF4-FFF2-40B4-BE49-F238E27FC236}">
                <a16:creationId xmlns:a16="http://schemas.microsoft.com/office/drawing/2014/main" id="{118EC7E5-F1B9-0EE2-82FF-76885634F60C}"/>
              </a:ext>
            </a:extLst>
          </p:cNvPr>
          <p:cNvPicPr>
            <a:picLocks noChangeAspect="1"/>
          </p:cNvPicPr>
          <p:nvPr/>
        </p:nvPicPr>
        <p:blipFill>
          <a:blip r:embed="rId3"/>
          <a:stretch>
            <a:fillRect/>
          </a:stretch>
        </p:blipFill>
        <p:spPr>
          <a:xfrm>
            <a:off x="644769" y="3176081"/>
            <a:ext cx="10902462" cy="3605110"/>
          </a:xfrm>
          <a:prstGeom prst="rect">
            <a:avLst/>
          </a:prstGeom>
        </p:spPr>
      </p:pic>
      <p:cxnSp>
        <p:nvCxnSpPr>
          <p:cNvPr id="5" name="Straight Arrow Connector 4">
            <a:extLst>
              <a:ext uri="{FF2B5EF4-FFF2-40B4-BE49-F238E27FC236}">
                <a16:creationId xmlns:a16="http://schemas.microsoft.com/office/drawing/2014/main" id="{E6422159-3F35-9EA6-4BF6-377F93A857D5}"/>
              </a:ext>
            </a:extLst>
          </p:cNvPr>
          <p:cNvCxnSpPr/>
          <p:nvPr/>
        </p:nvCxnSpPr>
        <p:spPr>
          <a:xfrm>
            <a:off x="5212862" y="3985846"/>
            <a:ext cx="88313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quot;Not Allowed&quot; Symbol 5">
            <a:extLst>
              <a:ext uri="{FF2B5EF4-FFF2-40B4-BE49-F238E27FC236}">
                <a16:creationId xmlns:a16="http://schemas.microsoft.com/office/drawing/2014/main" id="{0B2A3DC5-17E1-8BCA-2909-49CDF94B99D0}"/>
              </a:ext>
            </a:extLst>
          </p:cNvPr>
          <p:cNvSpPr/>
          <p:nvPr/>
        </p:nvSpPr>
        <p:spPr>
          <a:xfrm>
            <a:off x="5314463" y="3720123"/>
            <a:ext cx="576000" cy="576000"/>
          </a:xfrm>
          <a:prstGeom prst="noSmoking">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1480178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4E52-C7C3-5464-801A-CF510E3CAA79}"/>
              </a:ext>
            </a:extLst>
          </p:cNvPr>
          <p:cNvSpPr>
            <a:spLocks noGrp="1"/>
          </p:cNvSpPr>
          <p:nvPr>
            <p:ph type="title"/>
          </p:nvPr>
        </p:nvSpPr>
        <p:spPr/>
        <p:txBody>
          <a:bodyPr/>
          <a:lstStyle/>
          <a:p>
            <a:r>
              <a:rPr lang="en-GB" dirty="0"/>
              <a:t>A quick word on autoregressive RNNs</a:t>
            </a:r>
            <a:endParaRPr lang="en-SG" dirty="0"/>
          </a:p>
        </p:txBody>
      </p:sp>
      <p:sp>
        <p:nvSpPr>
          <p:cNvPr id="3" name="Content Placeholder 2">
            <a:extLst>
              <a:ext uri="{FF2B5EF4-FFF2-40B4-BE49-F238E27FC236}">
                <a16:creationId xmlns:a16="http://schemas.microsoft.com/office/drawing/2014/main" id="{E818E90E-6D06-94D6-5766-0CE74E6BECCB}"/>
              </a:ext>
            </a:extLst>
          </p:cNvPr>
          <p:cNvSpPr>
            <a:spLocks noGrp="1"/>
          </p:cNvSpPr>
          <p:nvPr>
            <p:ph idx="1"/>
          </p:nvPr>
        </p:nvSpPr>
        <p:spPr/>
        <p:txBody>
          <a:bodyPr/>
          <a:lstStyle/>
          <a:p>
            <a:pPr marL="0" indent="0">
              <a:buNone/>
            </a:pPr>
            <a:r>
              <a:rPr lang="en-GB" b="1" dirty="0"/>
              <a:t>But what if we did?</a:t>
            </a:r>
            <a:endParaRPr lang="en-SG" b="1" dirty="0"/>
          </a:p>
        </p:txBody>
      </p:sp>
      <p:pic>
        <p:nvPicPr>
          <p:cNvPr id="22" name="Picture 21">
            <a:extLst>
              <a:ext uri="{FF2B5EF4-FFF2-40B4-BE49-F238E27FC236}">
                <a16:creationId xmlns:a16="http://schemas.microsoft.com/office/drawing/2014/main" id="{118EC7E5-F1B9-0EE2-82FF-76885634F60C}"/>
              </a:ext>
            </a:extLst>
          </p:cNvPr>
          <p:cNvPicPr>
            <a:picLocks noChangeAspect="1"/>
          </p:cNvPicPr>
          <p:nvPr/>
        </p:nvPicPr>
        <p:blipFill>
          <a:blip r:embed="rId2"/>
          <a:stretch>
            <a:fillRect/>
          </a:stretch>
        </p:blipFill>
        <p:spPr>
          <a:xfrm>
            <a:off x="644769" y="3176081"/>
            <a:ext cx="10902462" cy="3605110"/>
          </a:xfrm>
          <a:prstGeom prst="rect">
            <a:avLst/>
          </a:prstGeom>
        </p:spPr>
      </p:pic>
      <p:cxnSp>
        <p:nvCxnSpPr>
          <p:cNvPr id="5" name="Straight Arrow Connector 4">
            <a:extLst>
              <a:ext uri="{FF2B5EF4-FFF2-40B4-BE49-F238E27FC236}">
                <a16:creationId xmlns:a16="http://schemas.microsoft.com/office/drawing/2014/main" id="{E6422159-3F35-9EA6-4BF6-377F93A857D5}"/>
              </a:ext>
            </a:extLst>
          </p:cNvPr>
          <p:cNvCxnSpPr/>
          <p:nvPr/>
        </p:nvCxnSpPr>
        <p:spPr>
          <a:xfrm>
            <a:off x="5212862" y="3985846"/>
            <a:ext cx="88313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9D58867-A8E3-A130-541A-9B503A1F78F6}"/>
              </a:ext>
            </a:extLst>
          </p:cNvPr>
          <p:cNvCxnSpPr/>
          <p:nvPr/>
        </p:nvCxnSpPr>
        <p:spPr>
          <a:xfrm flipH="1">
            <a:off x="6096000" y="3798277"/>
            <a:ext cx="398585" cy="48455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BF40AA9-F9DB-C906-638C-413B80A4D236}"/>
                  </a:ext>
                </a:extLst>
              </p:cNvPr>
              <p:cNvSpPr txBox="1"/>
              <p:nvPr/>
            </p:nvSpPr>
            <p:spPr>
              <a:xfrm>
                <a:off x="5939692" y="3148976"/>
                <a:ext cx="711200" cy="64633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GB" b="0" i="1" smtClean="0">
                          <a:solidFill>
                            <a:srgbClr val="C00000"/>
                          </a:solidFill>
                          <a:latin typeface="Cambria Math" panose="02040503050406030204" pitchFamily="18" charset="0"/>
                        </a:rPr>
                        <m:t>𝑈𝑠𝑒</m:t>
                      </m:r>
                      <m:r>
                        <a:rPr lang="en-GB" b="0" i="1" smtClean="0">
                          <a:solidFill>
                            <a:srgbClr val="C00000"/>
                          </a:solidFill>
                          <a:latin typeface="Cambria Math" panose="02040503050406030204" pitchFamily="18" charset="0"/>
                        </a:rPr>
                        <m:t> </m:t>
                      </m:r>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𝑦</m:t>
                          </m:r>
                        </m:e>
                        <m:sub>
                          <m:r>
                            <a:rPr lang="en-GB" b="0" i="1" smtClean="0">
                              <a:solidFill>
                                <a:srgbClr val="C00000"/>
                              </a:solidFill>
                              <a:latin typeface="Cambria Math" panose="02040503050406030204" pitchFamily="18" charset="0"/>
                            </a:rPr>
                            <m:t>1</m:t>
                          </m:r>
                        </m:sub>
                      </m:sSub>
                    </m:oMath>
                  </m:oMathPara>
                </a14:m>
                <a:endParaRPr lang="en-GB" b="0" i="1" dirty="0">
                  <a:solidFill>
                    <a:srgbClr val="C00000"/>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GB" b="0" i="1" smtClean="0">
                          <a:solidFill>
                            <a:srgbClr val="C00000"/>
                          </a:solidFill>
                          <a:latin typeface="Cambria Math" panose="02040503050406030204" pitchFamily="18" charset="0"/>
                        </a:rPr>
                        <m:t>𝑎𝑠</m:t>
                      </m:r>
                      <m:r>
                        <a:rPr lang="en-GB" b="0" i="1" smtClean="0">
                          <a:solidFill>
                            <a:srgbClr val="C00000"/>
                          </a:solidFill>
                          <a:latin typeface="Cambria Math" panose="02040503050406030204" pitchFamily="18" charset="0"/>
                        </a:rPr>
                        <m:t> </m:t>
                      </m:r>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𝑥</m:t>
                          </m:r>
                        </m:e>
                        <m:sub>
                          <m:r>
                            <a:rPr lang="en-GB" b="0" i="1" smtClean="0">
                              <a:solidFill>
                                <a:srgbClr val="C00000"/>
                              </a:solidFill>
                              <a:latin typeface="Cambria Math" panose="02040503050406030204" pitchFamily="18" charset="0"/>
                            </a:rPr>
                            <m:t>2</m:t>
                          </m:r>
                        </m:sub>
                      </m:sSub>
                      <m:r>
                        <a:rPr lang="en-GB" b="0" i="1" smtClean="0">
                          <a:solidFill>
                            <a:srgbClr val="C00000"/>
                          </a:solidFill>
                          <a:latin typeface="Cambria Math" panose="02040503050406030204" pitchFamily="18" charset="0"/>
                        </a:rPr>
                        <m:t>?</m:t>
                      </m:r>
                    </m:oMath>
                  </m:oMathPara>
                </a14:m>
                <a:endParaRPr lang="en-SG" dirty="0">
                  <a:solidFill>
                    <a:srgbClr val="C00000"/>
                  </a:solidFill>
                </a:endParaRPr>
              </a:p>
            </p:txBody>
          </p:sp>
        </mc:Choice>
        <mc:Fallback>
          <p:sp>
            <p:nvSpPr>
              <p:cNvPr id="8" name="TextBox 7">
                <a:extLst>
                  <a:ext uri="{FF2B5EF4-FFF2-40B4-BE49-F238E27FC236}">
                    <a16:creationId xmlns:a16="http://schemas.microsoft.com/office/drawing/2014/main" id="{ABF40AA9-F9DB-C906-638C-413B80A4D236}"/>
                  </a:ext>
                </a:extLst>
              </p:cNvPr>
              <p:cNvSpPr txBox="1">
                <a:spLocks noRot="1" noChangeAspect="1" noMove="1" noResize="1" noEditPoints="1" noAdjustHandles="1" noChangeArrowheads="1" noChangeShapeType="1" noTextEdit="1"/>
              </p:cNvSpPr>
              <p:nvPr/>
            </p:nvSpPr>
            <p:spPr>
              <a:xfrm>
                <a:off x="5939692" y="3148976"/>
                <a:ext cx="711200" cy="646331"/>
              </a:xfrm>
              <a:prstGeom prst="rect">
                <a:avLst/>
              </a:prstGeom>
              <a:blipFill>
                <a:blip r:embed="rId3"/>
                <a:stretch>
                  <a:fillRect r="-11966"/>
                </a:stretch>
              </a:blipFill>
            </p:spPr>
            <p:txBody>
              <a:bodyPr/>
              <a:lstStyle/>
              <a:p>
                <a:r>
                  <a:rPr lang="en-SG">
                    <a:noFill/>
                  </a:rPr>
                  <a:t> </a:t>
                </a:r>
              </a:p>
            </p:txBody>
          </p:sp>
        </mc:Fallback>
      </mc:AlternateContent>
    </p:spTree>
    <p:extLst>
      <p:ext uri="{BB962C8B-B14F-4D97-AF65-F5344CB8AC3E}">
        <p14:creationId xmlns:p14="http://schemas.microsoft.com/office/powerpoint/2010/main" val="19225118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A quick word on autoregressive RNNs</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1BD820-1F4B-CA48-6D02-F8A6442E8629}"/>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autoregressive</a:t>
                </a:r>
                <a:r>
                  <a:rPr lang="en-GB" b="1" dirty="0"/>
                  <a:t> RNNs):</a:t>
                </a:r>
              </a:p>
              <a:p>
                <a:pPr marL="0" indent="0">
                  <a:buNone/>
                </a:pPr>
                <a:r>
                  <a:rPr lang="en-GB" dirty="0"/>
                  <a:t>An </a:t>
                </a:r>
                <a:r>
                  <a:rPr lang="en-GB" b="1" dirty="0">
                    <a:solidFill>
                      <a:srgbClr val="00B050"/>
                    </a:solidFill>
                  </a:rPr>
                  <a:t>autoregressive</a:t>
                </a:r>
                <a:r>
                  <a:rPr lang="en-GB" dirty="0"/>
                  <a:t> </a:t>
                </a:r>
                <a:r>
                  <a:rPr lang="en-GB" b="1" dirty="0"/>
                  <a:t>RNN</a:t>
                </a:r>
                <a:r>
                  <a:rPr lang="en-GB" dirty="0"/>
                  <a:t>, is a special type of RNN, which </a:t>
                </a:r>
                <a:r>
                  <a:rPr lang="en-GB" b="1" dirty="0"/>
                  <a:t>reuses the previous predictions in place of the next observation to make the next prediction</a:t>
                </a:r>
                <a:r>
                  <a:rPr lang="en-GB" dirty="0"/>
                  <a:t>. Basically connecting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𝑡</m:t>
                        </m:r>
                      </m:sub>
                    </m:sSub>
                  </m:oMath>
                </a14:m>
                <a:r>
                  <a:rPr lang="en-GB" dirty="0"/>
                  <a:t> 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GB" dirty="0"/>
                  <a:t>.</a:t>
                </a:r>
              </a:p>
              <a:p>
                <a:pPr marL="0" indent="0">
                  <a:buNone/>
                </a:pPr>
                <a:r>
                  <a:rPr lang="en-GB" dirty="0"/>
                  <a:t>This is usually harder to train, as you would only use the “real” observed value </a:t>
                </a:r>
                <a14:m>
                  <m:oMath xmlns:m="http://schemas.openxmlformats.org/officeDocument/2006/math">
                    <m:r>
                      <a:rPr lang="en-GB" b="0" i="1" smtClean="0">
                        <a:latin typeface="Cambria Math" panose="02040503050406030204" pitchFamily="18" charset="0"/>
                      </a:rPr>
                      <m:t>𝑥</m:t>
                    </m:r>
                  </m:oMath>
                </a14:m>
                <a:r>
                  <a:rPr lang="en-GB" dirty="0"/>
                  <a:t> at </a:t>
                </a:r>
                <a14:m>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=1</m:t>
                    </m:r>
                  </m:oMath>
                </a14:m>
                <a:r>
                  <a:rPr lang="en-GB" dirty="0"/>
                  <a:t>. After that use your own predictions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𝑡</m:t>
                        </m:r>
                      </m:sub>
                    </m:sSub>
                  </m:oMath>
                </a14:m>
                <a:r>
                  <a:rPr lang="en-GB" dirty="0"/>
                  <a:t> in place of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𝑡</m:t>
                        </m:r>
                        <m:r>
                          <a:rPr lang="en-GB" i="1">
                            <a:latin typeface="Cambria Math" panose="02040503050406030204" pitchFamily="18" charset="0"/>
                          </a:rPr>
                          <m:t>+1</m:t>
                        </m:r>
                      </m:sub>
                    </m:sSub>
                  </m:oMath>
                </a14:m>
                <a:r>
                  <a:rPr lang="en-GB" dirty="0"/>
                  <a:t>!</a:t>
                </a:r>
              </a:p>
            </p:txBody>
          </p:sp>
        </mc:Choice>
        <mc:Fallback>
          <p:sp>
            <p:nvSpPr>
              <p:cNvPr id="3" name="Content Placeholder 2">
                <a:extLst>
                  <a:ext uri="{FF2B5EF4-FFF2-40B4-BE49-F238E27FC236}">
                    <a16:creationId xmlns:a16="http://schemas.microsoft.com/office/drawing/2014/main" id="{A01BD820-1F4B-CA48-6D02-F8A6442E862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765" b="-1816"/>
                </a:stretch>
              </a:blipFill>
            </p:spPr>
            <p:txBody>
              <a:bodyPr/>
              <a:lstStyle/>
              <a:p>
                <a:r>
                  <a:rPr lang="en-SG">
                    <a:noFill/>
                  </a:rPr>
                  <a:t> </a:t>
                </a:r>
              </a:p>
            </p:txBody>
          </p:sp>
        </mc:Fallback>
      </mc:AlternateContent>
      <p:pic>
        <p:nvPicPr>
          <p:cNvPr id="11" name="Picture 10" descr="Chart, bubble chart&#10;&#10;Description automatically generated">
            <a:extLst>
              <a:ext uri="{FF2B5EF4-FFF2-40B4-BE49-F238E27FC236}">
                <a16:creationId xmlns:a16="http://schemas.microsoft.com/office/drawing/2014/main" id="{44B485E7-66A0-F65A-7564-0CB9C6675F11}"/>
              </a:ext>
            </a:extLst>
          </p:cNvPr>
          <p:cNvPicPr>
            <a:picLocks noChangeAspect="1"/>
          </p:cNvPicPr>
          <p:nvPr/>
        </p:nvPicPr>
        <p:blipFill rotWithShape="1">
          <a:blip r:embed="rId3">
            <a:extLst>
              <a:ext uri="{28A0092B-C50C-407E-A947-70E740481C1C}">
                <a14:useLocalDpi xmlns:a14="http://schemas.microsoft.com/office/drawing/2010/main" val="0"/>
              </a:ext>
            </a:extLst>
          </a:blip>
          <a:srcRect l="1299" t="10403" r="2227" b="30048"/>
          <a:stretch/>
        </p:blipFill>
        <p:spPr>
          <a:xfrm>
            <a:off x="6096000" y="2524369"/>
            <a:ext cx="6110614" cy="3110523"/>
          </a:xfrm>
          <a:prstGeom prst="rect">
            <a:avLst/>
          </a:prstGeom>
        </p:spPr>
      </p:pic>
      <p:sp>
        <p:nvSpPr>
          <p:cNvPr id="16" name="TextBox 15">
            <a:extLst>
              <a:ext uri="{FF2B5EF4-FFF2-40B4-BE49-F238E27FC236}">
                <a16:creationId xmlns:a16="http://schemas.microsoft.com/office/drawing/2014/main" id="{A9F05BA3-3489-661E-B647-20F32F74484F}"/>
              </a:ext>
            </a:extLst>
          </p:cNvPr>
          <p:cNvSpPr txBox="1"/>
          <p:nvPr/>
        </p:nvSpPr>
        <p:spPr>
          <a:xfrm>
            <a:off x="6172202" y="5705231"/>
            <a:ext cx="2831121" cy="369332"/>
          </a:xfrm>
          <a:prstGeom prst="rect">
            <a:avLst/>
          </a:prstGeom>
          <a:noFill/>
        </p:spPr>
        <p:txBody>
          <a:bodyPr wrap="square" rtlCol="0">
            <a:spAutoFit/>
          </a:bodyPr>
          <a:lstStyle/>
          <a:p>
            <a:r>
              <a:rPr lang="en-GB" dirty="0"/>
              <a:t>Bonjour   Mon   Cher    Ami</a:t>
            </a:r>
            <a:endParaRPr lang="en-SG" dirty="0"/>
          </a:p>
        </p:txBody>
      </p:sp>
    </p:spTree>
    <p:extLst>
      <p:ext uri="{BB962C8B-B14F-4D97-AF65-F5344CB8AC3E}">
        <p14:creationId xmlns:p14="http://schemas.microsoft.com/office/powerpoint/2010/main" val="24519711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A quick word on autoregressive RNNs</a:t>
            </a:r>
            <a:endParaRPr lang="en-SG" dirty="0"/>
          </a:p>
        </p:txBody>
      </p:sp>
      <p:sp>
        <p:nvSpPr>
          <p:cNvPr id="3" name="Content Placeholder 2">
            <a:extLst>
              <a:ext uri="{FF2B5EF4-FFF2-40B4-BE49-F238E27FC236}">
                <a16:creationId xmlns:a16="http://schemas.microsoft.com/office/drawing/2014/main" id="{A01BD820-1F4B-CA48-6D02-F8A6442E8629}"/>
              </a:ext>
            </a:extLst>
          </p:cNvPr>
          <p:cNvSpPr>
            <a:spLocks noGrp="1"/>
          </p:cNvSpPr>
          <p:nvPr>
            <p:ph sz="half" idx="1"/>
          </p:nvPr>
        </p:nvSpPr>
        <p:spPr>
          <a:xfrm>
            <a:off x="838200" y="1825624"/>
            <a:ext cx="5181600" cy="5032375"/>
          </a:xfrm>
        </p:spPr>
        <p:txBody>
          <a:bodyPr>
            <a:normAutofit/>
          </a:bodyPr>
          <a:lstStyle/>
          <a:p>
            <a:pPr marL="0" indent="0">
              <a:buNone/>
            </a:pPr>
            <a:r>
              <a:rPr lang="en-GB" dirty="0"/>
              <a:t>Typically, we love to use these models in Natural Language Processing, for instance when it comes to generating output sequences.</a:t>
            </a:r>
          </a:p>
          <a:p>
            <a:pPr marL="0" indent="0">
              <a:buNone/>
            </a:pPr>
            <a:endParaRPr lang="en-GB" dirty="0"/>
          </a:p>
          <a:p>
            <a:pPr marL="0" indent="0">
              <a:buNone/>
            </a:pPr>
            <a:r>
              <a:rPr lang="en-GB" dirty="0"/>
              <a:t>E.g. generate an English sentence for a given encoding vector describing the meaning of a French sentence.</a:t>
            </a:r>
          </a:p>
        </p:txBody>
      </p:sp>
      <p:pic>
        <p:nvPicPr>
          <p:cNvPr id="4" name="Picture 3" descr="Chart, bubble chart&#10;&#10;Description automatically generated">
            <a:extLst>
              <a:ext uri="{FF2B5EF4-FFF2-40B4-BE49-F238E27FC236}">
                <a16:creationId xmlns:a16="http://schemas.microsoft.com/office/drawing/2014/main" id="{678F70A8-2416-D9CC-BB4D-1BDFA6FB3DCD}"/>
              </a:ext>
            </a:extLst>
          </p:cNvPr>
          <p:cNvPicPr>
            <a:picLocks noChangeAspect="1"/>
          </p:cNvPicPr>
          <p:nvPr/>
        </p:nvPicPr>
        <p:blipFill rotWithShape="1">
          <a:blip r:embed="rId2">
            <a:extLst>
              <a:ext uri="{28A0092B-C50C-407E-A947-70E740481C1C}">
                <a14:useLocalDpi xmlns:a14="http://schemas.microsoft.com/office/drawing/2010/main" val="0"/>
              </a:ext>
            </a:extLst>
          </a:blip>
          <a:srcRect l="1299" t="10403" r="2227" b="30048"/>
          <a:stretch/>
        </p:blipFill>
        <p:spPr>
          <a:xfrm>
            <a:off x="6096000" y="2524369"/>
            <a:ext cx="6110614" cy="3110523"/>
          </a:xfrm>
          <a:prstGeom prst="rect">
            <a:avLst/>
          </a:prstGeom>
        </p:spPr>
      </p:pic>
      <p:sp>
        <p:nvSpPr>
          <p:cNvPr id="5" name="TextBox 4">
            <a:extLst>
              <a:ext uri="{FF2B5EF4-FFF2-40B4-BE49-F238E27FC236}">
                <a16:creationId xmlns:a16="http://schemas.microsoft.com/office/drawing/2014/main" id="{D4B14E0E-A19D-5C04-8F5E-626B4756D29B}"/>
              </a:ext>
            </a:extLst>
          </p:cNvPr>
          <p:cNvSpPr txBox="1"/>
          <p:nvPr/>
        </p:nvSpPr>
        <p:spPr>
          <a:xfrm>
            <a:off x="6172202" y="5705231"/>
            <a:ext cx="2831121" cy="369332"/>
          </a:xfrm>
          <a:prstGeom prst="rect">
            <a:avLst/>
          </a:prstGeom>
          <a:noFill/>
        </p:spPr>
        <p:txBody>
          <a:bodyPr wrap="square" rtlCol="0">
            <a:spAutoFit/>
          </a:bodyPr>
          <a:lstStyle/>
          <a:p>
            <a:r>
              <a:rPr lang="en-GB" dirty="0"/>
              <a:t>Bonjour   Mon   Cher    Ami</a:t>
            </a:r>
            <a:endParaRPr lang="en-SG" dirty="0"/>
          </a:p>
        </p:txBody>
      </p:sp>
    </p:spTree>
    <p:extLst>
      <p:ext uri="{BB962C8B-B14F-4D97-AF65-F5344CB8AC3E}">
        <p14:creationId xmlns:p14="http://schemas.microsoft.com/office/powerpoint/2010/main" val="40357422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A quick word on autoregressive RNNs</a:t>
            </a:r>
            <a:endParaRPr lang="en-SG" dirty="0"/>
          </a:p>
        </p:txBody>
      </p:sp>
      <p:sp>
        <p:nvSpPr>
          <p:cNvPr id="3" name="Content Placeholder 2">
            <a:extLst>
              <a:ext uri="{FF2B5EF4-FFF2-40B4-BE49-F238E27FC236}">
                <a16:creationId xmlns:a16="http://schemas.microsoft.com/office/drawing/2014/main" id="{A01BD820-1F4B-CA48-6D02-F8A6442E8629}"/>
              </a:ext>
            </a:extLst>
          </p:cNvPr>
          <p:cNvSpPr>
            <a:spLocks noGrp="1"/>
          </p:cNvSpPr>
          <p:nvPr>
            <p:ph sz="half" idx="1"/>
          </p:nvPr>
        </p:nvSpPr>
        <p:spPr>
          <a:xfrm>
            <a:off x="838200" y="1825624"/>
            <a:ext cx="5181600" cy="5032375"/>
          </a:xfrm>
        </p:spPr>
        <p:txBody>
          <a:bodyPr>
            <a:normAutofit/>
          </a:bodyPr>
          <a:lstStyle/>
          <a:p>
            <a:pPr marL="0" indent="0">
              <a:buNone/>
            </a:pPr>
            <a:r>
              <a:rPr lang="en-GB" b="1" dirty="0">
                <a:solidFill>
                  <a:srgbClr val="7030A0"/>
                </a:solidFill>
              </a:rPr>
              <a:t>Encoder</a:t>
            </a:r>
            <a:r>
              <a:rPr lang="en-GB" dirty="0"/>
              <a:t> reads the French sentence and produces an </a:t>
            </a:r>
            <a:r>
              <a:rPr lang="en-GB" b="1" dirty="0">
                <a:solidFill>
                  <a:schemeClr val="accent2"/>
                </a:solidFill>
              </a:rPr>
              <a:t>encoding</a:t>
            </a:r>
            <a:r>
              <a:rPr lang="en-GB" b="1" dirty="0"/>
              <a:t> </a:t>
            </a:r>
            <a:r>
              <a:rPr lang="en-GB" b="1" dirty="0">
                <a:solidFill>
                  <a:schemeClr val="accent2"/>
                </a:solidFill>
              </a:rPr>
              <a:t>vector</a:t>
            </a:r>
            <a:r>
              <a:rPr lang="en-GB" b="1" dirty="0"/>
              <a:t> </a:t>
            </a:r>
            <a:r>
              <a:rPr lang="en-GB" b="1" i="1" dirty="0"/>
              <a:t>Se</a:t>
            </a:r>
            <a:r>
              <a:rPr lang="en-GB" b="1" dirty="0"/>
              <a:t> </a:t>
            </a:r>
            <a:r>
              <a:rPr lang="en-GB" dirty="0"/>
              <a:t>as the final memory vector.</a:t>
            </a:r>
          </a:p>
        </p:txBody>
      </p:sp>
      <p:pic>
        <p:nvPicPr>
          <p:cNvPr id="4" name="Picture 3" descr="Chart, bubble chart&#10;&#10;Description automatically generated">
            <a:extLst>
              <a:ext uri="{FF2B5EF4-FFF2-40B4-BE49-F238E27FC236}">
                <a16:creationId xmlns:a16="http://schemas.microsoft.com/office/drawing/2014/main" id="{678F70A8-2416-D9CC-BB4D-1BDFA6FB3DCD}"/>
              </a:ext>
            </a:extLst>
          </p:cNvPr>
          <p:cNvPicPr>
            <a:picLocks noChangeAspect="1"/>
          </p:cNvPicPr>
          <p:nvPr/>
        </p:nvPicPr>
        <p:blipFill rotWithShape="1">
          <a:blip r:embed="rId2">
            <a:extLst>
              <a:ext uri="{28A0092B-C50C-407E-A947-70E740481C1C}">
                <a14:useLocalDpi xmlns:a14="http://schemas.microsoft.com/office/drawing/2010/main" val="0"/>
              </a:ext>
            </a:extLst>
          </a:blip>
          <a:srcRect l="1299" t="10403" r="2227" b="30048"/>
          <a:stretch/>
        </p:blipFill>
        <p:spPr>
          <a:xfrm>
            <a:off x="6096000" y="2524369"/>
            <a:ext cx="6110614" cy="3110523"/>
          </a:xfrm>
          <a:prstGeom prst="rect">
            <a:avLst/>
          </a:prstGeom>
        </p:spPr>
      </p:pic>
      <p:sp>
        <p:nvSpPr>
          <p:cNvPr id="5" name="TextBox 4">
            <a:extLst>
              <a:ext uri="{FF2B5EF4-FFF2-40B4-BE49-F238E27FC236}">
                <a16:creationId xmlns:a16="http://schemas.microsoft.com/office/drawing/2014/main" id="{D4B14E0E-A19D-5C04-8F5E-626B4756D29B}"/>
              </a:ext>
            </a:extLst>
          </p:cNvPr>
          <p:cNvSpPr txBox="1"/>
          <p:nvPr/>
        </p:nvSpPr>
        <p:spPr>
          <a:xfrm>
            <a:off x="6172202" y="5705231"/>
            <a:ext cx="2831121" cy="369332"/>
          </a:xfrm>
          <a:prstGeom prst="rect">
            <a:avLst/>
          </a:prstGeom>
          <a:noFill/>
        </p:spPr>
        <p:txBody>
          <a:bodyPr wrap="square" rtlCol="0">
            <a:spAutoFit/>
          </a:bodyPr>
          <a:lstStyle/>
          <a:p>
            <a:r>
              <a:rPr lang="en-GB" dirty="0"/>
              <a:t>Bonjour   Mon   Cher    Ami</a:t>
            </a:r>
            <a:endParaRPr lang="en-SG" dirty="0"/>
          </a:p>
        </p:txBody>
      </p:sp>
      <p:sp>
        <p:nvSpPr>
          <p:cNvPr id="6" name="Rectangle 5">
            <a:extLst>
              <a:ext uri="{FF2B5EF4-FFF2-40B4-BE49-F238E27FC236}">
                <a16:creationId xmlns:a16="http://schemas.microsoft.com/office/drawing/2014/main" id="{B4DFCB9B-8727-11D4-A455-028F57C5867A}"/>
              </a:ext>
            </a:extLst>
          </p:cNvPr>
          <p:cNvSpPr/>
          <p:nvPr/>
        </p:nvSpPr>
        <p:spPr>
          <a:xfrm>
            <a:off x="6260123" y="3892062"/>
            <a:ext cx="2977662" cy="2182501"/>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3DC0963-C207-4D7C-E272-C7503B560046}"/>
              </a:ext>
            </a:extLst>
          </p:cNvPr>
          <p:cNvSpPr/>
          <p:nvPr/>
        </p:nvSpPr>
        <p:spPr>
          <a:xfrm>
            <a:off x="8847015" y="4071815"/>
            <a:ext cx="390770" cy="59397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09682408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A quick word on autoregressive RNNs</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1BD820-1F4B-CA48-6D02-F8A6442E8629}"/>
                  </a:ext>
                </a:extLst>
              </p:cNvPr>
              <p:cNvSpPr>
                <a:spLocks noGrp="1"/>
              </p:cNvSpPr>
              <p:nvPr>
                <p:ph sz="half" idx="1"/>
              </p:nvPr>
            </p:nvSpPr>
            <p:spPr>
              <a:xfrm>
                <a:off x="838200" y="1825624"/>
                <a:ext cx="5334002" cy="5032375"/>
              </a:xfrm>
            </p:spPr>
            <p:txBody>
              <a:bodyPr>
                <a:normAutofit/>
              </a:bodyPr>
              <a:lstStyle/>
              <a:p>
                <a:pPr marL="0" indent="0">
                  <a:buNone/>
                </a:pPr>
                <a:r>
                  <a:rPr lang="en-GB" b="1" dirty="0">
                    <a:solidFill>
                      <a:schemeClr val="accent2">
                        <a:lumMod val="50000"/>
                      </a:schemeClr>
                    </a:solidFill>
                  </a:rPr>
                  <a:t>Decoder</a:t>
                </a:r>
                <a:r>
                  <a:rPr lang="en-GB" dirty="0"/>
                  <a:t> part receives this encoding </a:t>
                </a:r>
                <a:r>
                  <a:rPr lang="en-GB" b="1" dirty="0">
                    <a:solidFill>
                      <a:schemeClr val="accent2"/>
                    </a:solidFill>
                  </a:rPr>
                  <a:t>vector</a:t>
                </a:r>
                <a:r>
                  <a:rPr lang="en-GB" dirty="0"/>
                  <a:t> as the initial memory vector value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h</m:t>
                        </m:r>
                      </m:e>
                      <m:sub>
                        <m:r>
                          <a:rPr lang="en-GB" i="1" dirty="0" smtClean="0">
                            <a:latin typeface="Cambria Math" panose="02040503050406030204" pitchFamily="18" charset="0"/>
                          </a:rPr>
                          <m:t>0</m:t>
                        </m:r>
                      </m:sub>
                    </m:sSub>
                  </m:oMath>
                </a14:m>
                <a:r>
                  <a:rPr lang="en-GB" dirty="0"/>
                  <a:t> and the first value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oMath>
                </a14:m>
                <a:r>
                  <a:rPr lang="en-GB" dirty="0"/>
                  <a:t> is </a:t>
                </a:r>
                <a14:m>
                  <m:oMath xmlns:m="http://schemas.openxmlformats.org/officeDocument/2006/math">
                    <m:r>
                      <a:rPr lang="en-GB" i="1" dirty="0" smtClean="0">
                        <a:latin typeface="Cambria Math" panose="02040503050406030204" pitchFamily="18" charset="0"/>
                      </a:rPr>
                      <m:t>&lt;</m:t>
                    </m:r>
                    <m:r>
                      <a:rPr lang="en-GB" i="1" dirty="0" smtClean="0">
                        <a:latin typeface="Cambria Math" panose="02040503050406030204" pitchFamily="18" charset="0"/>
                      </a:rPr>
                      <m:t>𝑠</m:t>
                    </m:r>
                    <m:r>
                      <a:rPr lang="en-GB" i="1" dirty="0" smtClean="0">
                        <a:latin typeface="Cambria Math" panose="02040503050406030204" pitchFamily="18" charset="0"/>
                      </a:rPr>
                      <m:t>&gt;</m:t>
                    </m:r>
                  </m:oMath>
                </a14:m>
                <a:r>
                  <a:rPr lang="en-GB" dirty="0"/>
                  <a:t>, a special character indicating the beginning of a sequence.</a:t>
                </a:r>
              </a:p>
              <a:p>
                <a:pPr marL="0" indent="0">
                  <a:buNone/>
                </a:pPr>
                <a:r>
                  <a:rPr lang="en-GB" dirty="0"/>
                  <a:t>The first word “</a:t>
                </a:r>
                <a:r>
                  <a:rPr lang="en-GB" i="1" dirty="0"/>
                  <a:t>hello” </a:t>
                </a:r>
                <a:r>
                  <a:rPr lang="en-GB" dirty="0"/>
                  <a:t>is produced as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1</m:t>
                        </m:r>
                      </m:sub>
                    </m:sSub>
                  </m:oMath>
                </a14:m>
                <a:r>
                  <a:rPr lang="en-GB" i="1" dirty="0"/>
                  <a:t> </a:t>
                </a:r>
                <a:r>
                  <a:rPr lang="en-GB" dirty="0"/>
                  <a:t>and reused as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oMath>
                </a14:m>
                <a:r>
                  <a:rPr lang="en-GB" dirty="0"/>
                  <a:t>, to produce the next word “</a:t>
                </a:r>
                <a:r>
                  <a:rPr lang="en-GB" i="1" dirty="0"/>
                  <a:t>my</a:t>
                </a:r>
                <a:r>
                  <a:rPr lang="en-GB" dirty="0"/>
                  <a:t>”.</a:t>
                </a:r>
              </a:p>
              <a:p>
                <a:pPr marL="0" indent="0">
                  <a:buNone/>
                </a:pPr>
                <a:r>
                  <a:rPr lang="en-GB" dirty="0"/>
                  <a:t>Until eventually, another special token </a:t>
                </a:r>
                <a14:m>
                  <m:oMath xmlns:m="http://schemas.openxmlformats.org/officeDocument/2006/math">
                    <m:r>
                      <a:rPr lang="en-GB" i="1" dirty="0" smtClean="0">
                        <a:latin typeface="Cambria Math" panose="02040503050406030204" pitchFamily="18" charset="0"/>
                      </a:rPr>
                      <m:t>&lt;/</m:t>
                    </m:r>
                    <m:r>
                      <a:rPr lang="en-GB" i="1" dirty="0" smtClean="0">
                        <a:latin typeface="Cambria Math" panose="02040503050406030204" pitchFamily="18" charset="0"/>
                      </a:rPr>
                      <m:t>𝑠</m:t>
                    </m:r>
                    <m:r>
                      <a:rPr lang="en-GB" i="1" dirty="0" smtClean="0">
                        <a:latin typeface="Cambria Math" panose="02040503050406030204" pitchFamily="18" charset="0"/>
                      </a:rPr>
                      <m:t>&gt; </m:t>
                    </m:r>
                  </m:oMath>
                </a14:m>
                <a:r>
                  <a:rPr lang="en-GB" dirty="0"/>
                  <a:t>is produced, indicating the end of the sentence.</a:t>
                </a:r>
              </a:p>
            </p:txBody>
          </p:sp>
        </mc:Choice>
        <mc:Fallback>
          <p:sp>
            <p:nvSpPr>
              <p:cNvPr id="3" name="Content Placeholder 2">
                <a:extLst>
                  <a:ext uri="{FF2B5EF4-FFF2-40B4-BE49-F238E27FC236}">
                    <a16:creationId xmlns:a16="http://schemas.microsoft.com/office/drawing/2014/main" id="{A01BD820-1F4B-CA48-6D02-F8A6442E8629}"/>
                  </a:ext>
                </a:extLst>
              </p:cNvPr>
              <p:cNvSpPr>
                <a:spLocks noGrp="1" noRot="1" noChangeAspect="1" noMove="1" noResize="1" noEditPoints="1" noAdjustHandles="1" noChangeArrowheads="1" noChangeShapeType="1" noTextEdit="1"/>
              </p:cNvSpPr>
              <p:nvPr>
                <p:ph sz="half" idx="1"/>
              </p:nvPr>
            </p:nvSpPr>
            <p:spPr>
              <a:xfrm>
                <a:off x="838200" y="1825624"/>
                <a:ext cx="5334002" cy="5032375"/>
              </a:xfrm>
              <a:blipFill>
                <a:blip r:embed="rId2"/>
                <a:stretch>
                  <a:fillRect l="-2400" t="-1937" r="-1029" b="-1816"/>
                </a:stretch>
              </a:blipFill>
            </p:spPr>
            <p:txBody>
              <a:bodyPr/>
              <a:lstStyle/>
              <a:p>
                <a:r>
                  <a:rPr lang="en-SG">
                    <a:noFill/>
                  </a:rPr>
                  <a:t> </a:t>
                </a:r>
              </a:p>
            </p:txBody>
          </p:sp>
        </mc:Fallback>
      </mc:AlternateContent>
      <p:pic>
        <p:nvPicPr>
          <p:cNvPr id="4" name="Picture 3" descr="Chart, bubble chart&#10;&#10;Description automatically generated">
            <a:extLst>
              <a:ext uri="{FF2B5EF4-FFF2-40B4-BE49-F238E27FC236}">
                <a16:creationId xmlns:a16="http://schemas.microsoft.com/office/drawing/2014/main" id="{678F70A8-2416-D9CC-BB4D-1BDFA6FB3DCD}"/>
              </a:ext>
            </a:extLst>
          </p:cNvPr>
          <p:cNvPicPr>
            <a:picLocks noChangeAspect="1"/>
          </p:cNvPicPr>
          <p:nvPr/>
        </p:nvPicPr>
        <p:blipFill rotWithShape="1">
          <a:blip r:embed="rId3">
            <a:extLst>
              <a:ext uri="{28A0092B-C50C-407E-A947-70E740481C1C}">
                <a14:useLocalDpi xmlns:a14="http://schemas.microsoft.com/office/drawing/2010/main" val="0"/>
              </a:ext>
            </a:extLst>
          </a:blip>
          <a:srcRect l="1299" t="10403" r="2227" b="30048"/>
          <a:stretch/>
        </p:blipFill>
        <p:spPr>
          <a:xfrm>
            <a:off x="6096000" y="2524369"/>
            <a:ext cx="6110614" cy="3110523"/>
          </a:xfrm>
          <a:prstGeom prst="rect">
            <a:avLst/>
          </a:prstGeom>
        </p:spPr>
      </p:pic>
      <p:sp>
        <p:nvSpPr>
          <p:cNvPr id="5" name="TextBox 4">
            <a:extLst>
              <a:ext uri="{FF2B5EF4-FFF2-40B4-BE49-F238E27FC236}">
                <a16:creationId xmlns:a16="http://schemas.microsoft.com/office/drawing/2014/main" id="{D4B14E0E-A19D-5C04-8F5E-626B4756D29B}"/>
              </a:ext>
            </a:extLst>
          </p:cNvPr>
          <p:cNvSpPr txBox="1"/>
          <p:nvPr/>
        </p:nvSpPr>
        <p:spPr>
          <a:xfrm>
            <a:off x="6172202" y="5705231"/>
            <a:ext cx="2831121" cy="369332"/>
          </a:xfrm>
          <a:prstGeom prst="rect">
            <a:avLst/>
          </a:prstGeom>
          <a:noFill/>
        </p:spPr>
        <p:txBody>
          <a:bodyPr wrap="square" rtlCol="0">
            <a:spAutoFit/>
          </a:bodyPr>
          <a:lstStyle/>
          <a:p>
            <a:r>
              <a:rPr lang="en-GB" dirty="0"/>
              <a:t>Bonjour   Mon   Cher    Ami</a:t>
            </a:r>
            <a:endParaRPr lang="en-SG" dirty="0"/>
          </a:p>
        </p:txBody>
      </p:sp>
      <p:sp>
        <p:nvSpPr>
          <p:cNvPr id="6" name="Rectangle 5">
            <a:extLst>
              <a:ext uri="{FF2B5EF4-FFF2-40B4-BE49-F238E27FC236}">
                <a16:creationId xmlns:a16="http://schemas.microsoft.com/office/drawing/2014/main" id="{FEBE25E8-10B3-78C5-B8A7-4FC7A8E0BF4F}"/>
              </a:ext>
            </a:extLst>
          </p:cNvPr>
          <p:cNvSpPr/>
          <p:nvPr/>
        </p:nvSpPr>
        <p:spPr>
          <a:xfrm flipH="1" flipV="1">
            <a:off x="8847015" y="2524368"/>
            <a:ext cx="2938584" cy="2688493"/>
          </a:xfrm>
          <a:prstGeom prst="rect">
            <a:avLst/>
          </a:prstGeom>
          <a:no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0327635A-1691-8C1D-A6B3-AA676320418F}"/>
              </a:ext>
            </a:extLst>
          </p:cNvPr>
          <p:cNvSpPr/>
          <p:nvPr/>
        </p:nvSpPr>
        <p:spPr>
          <a:xfrm>
            <a:off x="8847015" y="4071815"/>
            <a:ext cx="390770" cy="59397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23865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1015D-E7F1-F3D9-E560-C9E82C06BBB9}"/>
              </a:ext>
            </a:extLst>
          </p:cNvPr>
          <p:cNvSpPr>
            <a:spLocks noGrp="1"/>
          </p:cNvSpPr>
          <p:nvPr>
            <p:ph type="title"/>
          </p:nvPr>
        </p:nvSpPr>
        <p:spPr/>
        <p:txBody>
          <a:bodyPr/>
          <a:lstStyle/>
          <a:p>
            <a:r>
              <a:rPr lang="en-GB" dirty="0"/>
              <a:t>Typical methods for analysing a time series</a:t>
            </a:r>
            <a:endParaRPr lang="en-SG" dirty="0"/>
          </a:p>
        </p:txBody>
      </p:sp>
      <p:sp>
        <p:nvSpPr>
          <p:cNvPr id="5" name="Content Placeholder 4">
            <a:extLst>
              <a:ext uri="{FF2B5EF4-FFF2-40B4-BE49-F238E27FC236}">
                <a16:creationId xmlns:a16="http://schemas.microsoft.com/office/drawing/2014/main" id="{B00D7D74-AD4E-73AE-79C0-432D2B4B2341}"/>
              </a:ext>
            </a:extLst>
          </p:cNvPr>
          <p:cNvSpPr>
            <a:spLocks noGrp="1"/>
          </p:cNvSpPr>
          <p:nvPr>
            <p:ph sz="half" idx="1"/>
          </p:nvPr>
        </p:nvSpPr>
        <p:spPr>
          <a:xfrm>
            <a:off x="838200" y="1825624"/>
            <a:ext cx="5181600" cy="5032375"/>
          </a:xfrm>
        </p:spPr>
        <p:txBody>
          <a:bodyPr>
            <a:normAutofit fontScale="92500" lnSpcReduction="10000"/>
          </a:bodyPr>
          <a:lstStyle/>
          <a:p>
            <a:pPr marL="514350" indent="-514350">
              <a:buFont typeface="+mj-lt"/>
              <a:buAutoNum type="arabicPeriod" startAt="4"/>
            </a:pPr>
            <a:r>
              <a:rPr lang="en-GB" b="1" dirty="0"/>
              <a:t>Time series models: </a:t>
            </a:r>
            <a:r>
              <a:rPr lang="en-GB" dirty="0"/>
              <a:t>Statistical models used to describe the underlying processes that generate the time series data.</a:t>
            </a:r>
          </a:p>
          <a:p>
            <a:pPr marL="0" indent="0">
              <a:buNone/>
            </a:pPr>
            <a:r>
              <a:rPr lang="en-GB" dirty="0"/>
              <a:t>Time series models can be used for forecasting future values, identifying important predictors, and understanding the relationships among variables.</a:t>
            </a:r>
          </a:p>
          <a:p>
            <a:pPr marL="0" indent="0">
              <a:buNone/>
            </a:pPr>
            <a:r>
              <a:rPr lang="en-GB" b="1" dirty="0"/>
              <a:t>ML models: </a:t>
            </a:r>
            <a:r>
              <a:rPr lang="en-GB" dirty="0"/>
              <a:t>autoregressive integrated moving average (ARIMA) models, exponential smoothing models, state space models, etc.</a:t>
            </a:r>
          </a:p>
          <a:p>
            <a:pPr marL="0" indent="0">
              <a:buNone/>
            </a:pPr>
            <a:r>
              <a:rPr lang="en-GB" i="1" dirty="0"/>
              <a:t>(These are </a:t>
            </a:r>
            <a:r>
              <a:rPr lang="en-GB" i="1" u="sng" dirty="0"/>
              <a:t>out-of-scope.</a:t>
            </a:r>
            <a:r>
              <a:rPr lang="en-GB" i="1" dirty="0"/>
              <a:t>)</a:t>
            </a:r>
            <a:endParaRPr lang="en-SG" i="1" dirty="0"/>
          </a:p>
        </p:txBody>
      </p:sp>
      <p:pic>
        <p:nvPicPr>
          <p:cNvPr id="2" name="Picture 1">
            <a:extLst>
              <a:ext uri="{FF2B5EF4-FFF2-40B4-BE49-F238E27FC236}">
                <a16:creationId xmlns:a16="http://schemas.microsoft.com/office/drawing/2014/main" id="{6CB90404-07DB-3B57-BA11-DEDB66328E1C}"/>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19901522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A quick word on autoregressive RNNs</a:t>
            </a:r>
            <a:endParaRPr lang="en-SG" dirty="0"/>
          </a:p>
        </p:txBody>
      </p:sp>
      <p:sp>
        <p:nvSpPr>
          <p:cNvPr id="3" name="Content Placeholder 2">
            <a:extLst>
              <a:ext uri="{FF2B5EF4-FFF2-40B4-BE49-F238E27FC236}">
                <a16:creationId xmlns:a16="http://schemas.microsoft.com/office/drawing/2014/main" id="{A01BD820-1F4B-CA48-6D02-F8A6442E8629}"/>
              </a:ext>
            </a:extLst>
          </p:cNvPr>
          <p:cNvSpPr>
            <a:spLocks noGrp="1"/>
          </p:cNvSpPr>
          <p:nvPr>
            <p:ph idx="1"/>
          </p:nvPr>
        </p:nvSpPr>
        <p:spPr/>
        <p:txBody>
          <a:bodyPr>
            <a:normAutofit/>
          </a:bodyPr>
          <a:lstStyle/>
          <a:p>
            <a:pPr marL="0" indent="0">
              <a:buNone/>
            </a:pPr>
            <a:r>
              <a:rPr lang="en-GB" dirty="0"/>
              <a:t>Typically, </a:t>
            </a:r>
            <a:r>
              <a:rPr lang="en-GB" b="1" dirty="0" err="1"/>
              <a:t>ChatGPT</a:t>
            </a:r>
            <a:r>
              <a:rPr lang="en-GB" dirty="0"/>
              <a:t> is a Seq2Seq model using autoregressive RNNs!</a:t>
            </a:r>
          </a:p>
          <a:p>
            <a:r>
              <a:rPr lang="en-GB" dirty="0"/>
              <a:t>Takes a sequence of words as input,</a:t>
            </a:r>
          </a:p>
          <a:p>
            <a:r>
              <a:rPr lang="en-GB" b="1" dirty="0"/>
              <a:t>And reconstructs answer, a sentence, one word at a time!</a:t>
            </a:r>
          </a:p>
        </p:txBody>
      </p:sp>
      <p:pic>
        <p:nvPicPr>
          <p:cNvPr id="11" name="Picture 10" descr="A screenshot of a computer&#10;&#10;Description automatically generated">
            <a:extLst>
              <a:ext uri="{FF2B5EF4-FFF2-40B4-BE49-F238E27FC236}">
                <a16:creationId xmlns:a16="http://schemas.microsoft.com/office/drawing/2014/main" id="{D9D0A523-70C9-0F50-DEBA-6DB69D7F3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0" y="3597275"/>
            <a:ext cx="5715000" cy="2895600"/>
          </a:xfrm>
          <a:prstGeom prst="rect">
            <a:avLst/>
          </a:prstGeom>
        </p:spPr>
      </p:pic>
    </p:spTree>
    <p:extLst>
      <p:ext uri="{BB962C8B-B14F-4D97-AF65-F5344CB8AC3E}">
        <p14:creationId xmlns:p14="http://schemas.microsoft.com/office/powerpoint/2010/main" val="23033391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A quick word on autoregressive RNNs</a:t>
            </a:r>
            <a:endParaRPr lang="en-SG" dirty="0"/>
          </a:p>
        </p:txBody>
      </p:sp>
      <p:sp>
        <p:nvSpPr>
          <p:cNvPr id="3" name="Content Placeholder 2">
            <a:extLst>
              <a:ext uri="{FF2B5EF4-FFF2-40B4-BE49-F238E27FC236}">
                <a16:creationId xmlns:a16="http://schemas.microsoft.com/office/drawing/2014/main" id="{A01BD820-1F4B-CA48-6D02-F8A6442E8629}"/>
              </a:ext>
            </a:extLst>
          </p:cNvPr>
          <p:cNvSpPr>
            <a:spLocks noGrp="1"/>
          </p:cNvSpPr>
          <p:nvPr>
            <p:ph idx="1"/>
          </p:nvPr>
        </p:nvSpPr>
        <p:spPr/>
        <p:txBody>
          <a:bodyPr>
            <a:normAutofit/>
          </a:bodyPr>
          <a:lstStyle/>
          <a:p>
            <a:pPr marL="0" indent="0">
              <a:buNone/>
            </a:pPr>
            <a:r>
              <a:rPr lang="en-GB" dirty="0"/>
              <a:t>Typically, </a:t>
            </a:r>
            <a:r>
              <a:rPr lang="en-GB" b="1" dirty="0" err="1"/>
              <a:t>ChatGPT</a:t>
            </a:r>
            <a:r>
              <a:rPr lang="en-GB" dirty="0"/>
              <a:t> is a Seq2Seq model using autoregressive RNNs!</a:t>
            </a:r>
          </a:p>
          <a:p>
            <a:r>
              <a:rPr lang="en-GB" dirty="0"/>
              <a:t>Takes a sequence of words as input,</a:t>
            </a:r>
          </a:p>
          <a:p>
            <a:r>
              <a:rPr lang="en-GB" b="1" dirty="0"/>
              <a:t>And reconstructs answer, a sentence, one word at a time!</a:t>
            </a:r>
          </a:p>
          <a:p>
            <a:pPr marL="0" indent="0">
              <a:buNone/>
            </a:pPr>
            <a:endParaRPr lang="en-GB" dirty="0"/>
          </a:p>
          <a:p>
            <a:pPr marL="0" indent="0">
              <a:buNone/>
            </a:pPr>
            <a:endParaRPr lang="en-GB" dirty="0"/>
          </a:p>
          <a:p>
            <a:pPr marL="0" indent="0">
              <a:buNone/>
            </a:pPr>
            <a:r>
              <a:rPr lang="en-GB" dirty="0"/>
              <a:t>We will learn more about these during Week 8!</a:t>
            </a:r>
          </a:p>
          <a:p>
            <a:pPr marL="0" indent="0">
              <a:buNone/>
            </a:pPr>
            <a:r>
              <a:rPr lang="en-GB" dirty="0"/>
              <a:t>(And during the NLP specialty course on Term 8!)</a:t>
            </a:r>
          </a:p>
        </p:txBody>
      </p:sp>
    </p:spTree>
    <p:extLst>
      <p:ext uri="{BB962C8B-B14F-4D97-AF65-F5344CB8AC3E}">
        <p14:creationId xmlns:p14="http://schemas.microsoft.com/office/powerpoint/2010/main" val="365986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(Week 6)</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Time series datasets</a:t>
            </a:r>
          </a:p>
          <a:p>
            <a:r>
              <a:rPr lang="en-US" dirty="0"/>
              <a:t>Deep learning models with history</a:t>
            </a:r>
          </a:p>
          <a:p>
            <a:r>
              <a:rPr lang="en-US" dirty="0"/>
              <a:t>History length tradeoffs</a:t>
            </a:r>
          </a:p>
          <a:p>
            <a:r>
              <a:rPr lang="en-US" dirty="0"/>
              <a:t>Implementing memory in Deep Learning models</a:t>
            </a:r>
          </a:p>
          <a:p>
            <a:r>
              <a:rPr lang="en-US" dirty="0"/>
              <a:t>Our first vanilla Recurrent Neural Network with memory</a:t>
            </a:r>
          </a:p>
          <a:p>
            <a:r>
              <a:rPr lang="en-US" dirty="0"/>
              <a:t>The vanishing gradient problem in RNNs</a:t>
            </a:r>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US" dirty="0"/>
              <a:t>The LSTM model</a:t>
            </a:r>
          </a:p>
          <a:p>
            <a:r>
              <a:rPr lang="en-US" dirty="0"/>
              <a:t>The GRU model</a:t>
            </a:r>
          </a:p>
          <a:p>
            <a:endParaRPr lang="en-US" i="1" dirty="0"/>
          </a:p>
          <a:p>
            <a:r>
              <a:rPr lang="en-US" i="1" dirty="0"/>
              <a:t>One/Many-to-one/many models</a:t>
            </a:r>
          </a:p>
          <a:p>
            <a:r>
              <a:rPr lang="en-US" i="1" dirty="0"/>
              <a:t>Seq2Seq models</a:t>
            </a:r>
          </a:p>
          <a:p>
            <a:r>
              <a:rPr lang="en-US" i="1" dirty="0"/>
              <a:t>Encoder and Decoder architectures</a:t>
            </a:r>
          </a:p>
          <a:p>
            <a:r>
              <a:rPr lang="en-US" i="1" dirty="0"/>
              <a:t>Autoregressive RNNs</a:t>
            </a:r>
          </a:p>
          <a:p>
            <a:r>
              <a:rPr lang="en-US" i="1" dirty="0"/>
              <a:t>(More on these during W8!)</a:t>
            </a:r>
            <a:endParaRPr lang="en-GB" i="1" dirty="0"/>
          </a:p>
        </p:txBody>
      </p:sp>
    </p:spTree>
    <p:extLst>
      <p:ext uri="{BB962C8B-B14F-4D97-AF65-F5344CB8AC3E}">
        <p14:creationId xmlns:p14="http://schemas.microsoft.com/office/powerpoint/2010/main" val="10360814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[Hochreiter1997] S. </a:t>
            </a:r>
            <a:r>
              <a:rPr lang="en-GB" b="1" dirty="0" err="1">
                <a:solidFill>
                  <a:schemeClr val="accent2">
                    <a:lumMod val="50000"/>
                  </a:schemeClr>
                </a:solidFill>
              </a:rPr>
              <a:t>Hochreiter</a:t>
            </a:r>
            <a:r>
              <a:rPr lang="en-GB" dirty="0"/>
              <a:t> and J. </a:t>
            </a:r>
            <a:r>
              <a:rPr lang="en-GB" b="1" dirty="0" err="1">
                <a:solidFill>
                  <a:schemeClr val="accent2">
                    <a:lumMod val="50000"/>
                  </a:schemeClr>
                </a:solidFill>
              </a:rPr>
              <a:t>Schmidhuber</a:t>
            </a:r>
            <a:r>
              <a:rPr lang="en-GB" dirty="0"/>
              <a:t> “Long short-term memory”, 1997.</a:t>
            </a:r>
          </a:p>
          <a:p>
            <a:r>
              <a:rPr lang="en-GB" dirty="0"/>
              <a:t>[</a:t>
            </a:r>
            <a:r>
              <a:rPr lang="en-SG" dirty="0"/>
              <a:t>Gers2013</a:t>
            </a:r>
            <a:r>
              <a:rPr lang="en-GB" dirty="0"/>
              <a:t>]</a:t>
            </a:r>
            <a:r>
              <a:rPr lang="en-SG" dirty="0"/>
              <a:t> F. A. Gers, J. </a:t>
            </a:r>
            <a:r>
              <a:rPr lang="en-SG" b="1" dirty="0" err="1">
                <a:solidFill>
                  <a:schemeClr val="accent2">
                    <a:lumMod val="50000"/>
                  </a:schemeClr>
                </a:solidFill>
              </a:rPr>
              <a:t>Schmidhuber</a:t>
            </a:r>
            <a:r>
              <a:rPr lang="en-SG" dirty="0"/>
              <a:t>, F. </a:t>
            </a:r>
            <a:r>
              <a:rPr lang="en-SG" dirty="0" err="1"/>
              <a:t>Cummin</a:t>
            </a:r>
            <a:r>
              <a:rPr lang="en-SG" dirty="0"/>
              <a:t>, “</a:t>
            </a:r>
            <a:r>
              <a:rPr lang="en-GB" dirty="0"/>
              <a:t>Learning to forget: Continual prediction with LSTM”, 2013.</a:t>
            </a:r>
            <a:endParaRPr lang="en-US" dirty="0"/>
          </a:p>
          <a:p>
            <a:r>
              <a:rPr lang="en-US" dirty="0"/>
              <a:t>[Cho2014] </a:t>
            </a:r>
            <a:r>
              <a:rPr lang="en-SG" dirty="0"/>
              <a:t>K. </a:t>
            </a:r>
            <a:r>
              <a:rPr lang="en-SG" b="1" dirty="0">
                <a:solidFill>
                  <a:schemeClr val="accent2">
                    <a:lumMod val="50000"/>
                  </a:schemeClr>
                </a:solidFill>
              </a:rPr>
              <a:t>Cho</a:t>
            </a:r>
            <a:r>
              <a:rPr lang="en-SG" dirty="0"/>
              <a:t>, B. van </a:t>
            </a:r>
            <a:r>
              <a:rPr lang="en-SG" dirty="0" err="1"/>
              <a:t>Merrienboer</a:t>
            </a:r>
            <a:r>
              <a:rPr lang="en-SG" dirty="0"/>
              <a:t>, C. </a:t>
            </a:r>
            <a:r>
              <a:rPr lang="en-SG" dirty="0" err="1"/>
              <a:t>Gulcehre</a:t>
            </a:r>
            <a:r>
              <a:rPr lang="en-SG" dirty="0"/>
              <a:t>, D. </a:t>
            </a:r>
            <a:r>
              <a:rPr lang="en-SG" b="1" dirty="0" err="1">
                <a:solidFill>
                  <a:schemeClr val="accent2">
                    <a:lumMod val="50000"/>
                  </a:schemeClr>
                </a:solidFill>
              </a:rPr>
              <a:t>Bahdanau</a:t>
            </a:r>
            <a:r>
              <a:rPr lang="en-SG" dirty="0"/>
              <a:t>, F. </a:t>
            </a:r>
            <a:r>
              <a:rPr lang="en-SG" dirty="0" err="1"/>
              <a:t>Bougares</a:t>
            </a:r>
            <a:r>
              <a:rPr lang="en-SG" dirty="0"/>
              <a:t>, H. </a:t>
            </a:r>
            <a:r>
              <a:rPr lang="en-SG" dirty="0" err="1"/>
              <a:t>Schwenk</a:t>
            </a:r>
            <a:r>
              <a:rPr lang="en-SG" dirty="0"/>
              <a:t>, and Y. </a:t>
            </a:r>
            <a:r>
              <a:rPr lang="en-SG" dirty="0" err="1"/>
              <a:t>Bengio</a:t>
            </a:r>
            <a:r>
              <a:rPr lang="en-SG" dirty="0"/>
              <a:t>, “Learning Phrase Representations using RNN Encoder-Decoder for Statistical Machine Translation”, 2014.</a:t>
            </a:r>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SG" b="1" dirty="0" err="1"/>
              <a:t>Kyunghyun</a:t>
            </a:r>
            <a:r>
              <a:rPr lang="en-SG" b="1" dirty="0"/>
              <a:t> </a:t>
            </a:r>
            <a:r>
              <a:rPr lang="en-SG" b="1" dirty="0">
                <a:solidFill>
                  <a:schemeClr val="accent2">
                    <a:lumMod val="50000"/>
                  </a:schemeClr>
                </a:solidFill>
              </a:rPr>
              <a:t>Cho</a:t>
            </a:r>
            <a:r>
              <a:rPr lang="en-SG" b="1" dirty="0"/>
              <a:t>: </a:t>
            </a:r>
            <a:r>
              <a:rPr lang="en-GB" b="1" dirty="0"/>
              <a:t>Professor</a:t>
            </a:r>
            <a:r>
              <a:rPr lang="en-GB" dirty="0"/>
              <a:t> at </a:t>
            </a:r>
            <a:r>
              <a:rPr lang="en-GB" b="1" dirty="0"/>
              <a:t>New</a:t>
            </a:r>
            <a:r>
              <a:rPr lang="en-GB" dirty="0"/>
              <a:t> </a:t>
            </a:r>
            <a:r>
              <a:rPr lang="en-GB" b="1" dirty="0"/>
              <a:t>York</a:t>
            </a:r>
            <a:r>
              <a:rPr lang="en-GB" dirty="0"/>
              <a:t> </a:t>
            </a:r>
            <a:r>
              <a:rPr lang="en-GB" b="1" dirty="0"/>
              <a:t>University</a:t>
            </a:r>
            <a:r>
              <a:rPr lang="en-GB" dirty="0"/>
              <a:t>.</a:t>
            </a:r>
            <a:br>
              <a:rPr lang="en-GB" b="1" dirty="0"/>
            </a:br>
            <a:r>
              <a:rPr lang="en-GB" dirty="0">
                <a:hlinkClick r:id="rId2"/>
              </a:rPr>
              <a:t>https://scholar.google.co.uk/citations?user=0RAmmIAAAAAJ&amp;hl=en</a:t>
            </a:r>
            <a:br>
              <a:rPr lang="en-GB" dirty="0"/>
            </a:br>
            <a:r>
              <a:rPr lang="en-GB" dirty="0">
                <a:hlinkClick r:id="rId3"/>
              </a:rPr>
              <a:t>https://kyunghyuncho.me/</a:t>
            </a:r>
            <a:endParaRPr lang="en-SG" b="1" dirty="0"/>
          </a:p>
          <a:p>
            <a:r>
              <a:rPr lang="en-SG" b="1" dirty="0" err="1"/>
              <a:t>Dzmitry</a:t>
            </a:r>
            <a:r>
              <a:rPr lang="en-SG" b="1" dirty="0"/>
              <a:t> </a:t>
            </a:r>
            <a:r>
              <a:rPr lang="en-SG" b="1" dirty="0" err="1">
                <a:solidFill>
                  <a:schemeClr val="accent2">
                    <a:lumMod val="50000"/>
                  </a:schemeClr>
                </a:solidFill>
              </a:rPr>
              <a:t>Bahdanau</a:t>
            </a:r>
            <a:r>
              <a:rPr lang="en-SG" b="1" dirty="0"/>
              <a:t>: </a:t>
            </a:r>
            <a:r>
              <a:rPr lang="en-GB" b="1" dirty="0"/>
              <a:t>Research</a:t>
            </a:r>
            <a:r>
              <a:rPr lang="en-GB" dirty="0"/>
              <a:t> </a:t>
            </a:r>
            <a:r>
              <a:rPr lang="en-GB" b="1" dirty="0"/>
              <a:t>Scientist</a:t>
            </a:r>
            <a:r>
              <a:rPr lang="en-GB" dirty="0"/>
              <a:t> at </a:t>
            </a:r>
            <a:r>
              <a:rPr lang="en-GB" b="1" dirty="0"/>
              <a:t>Element</a:t>
            </a:r>
            <a:r>
              <a:rPr lang="en-GB" dirty="0"/>
              <a:t> </a:t>
            </a:r>
            <a:r>
              <a:rPr lang="en-GB" b="1" dirty="0"/>
              <a:t>AI</a:t>
            </a:r>
            <a:r>
              <a:rPr lang="en-GB" dirty="0"/>
              <a:t> and </a:t>
            </a:r>
            <a:r>
              <a:rPr lang="en-GB" b="1" dirty="0"/>
              <a:t>Adjunct</a:t>
            </a:r>
            <a:r>
              <a:rPr lang="en-GB" dirty="0"/>
              <a:t> </a:t>
            </a:r>
            <a:r>
              <a:rPr lang="en-GB" b="1" dirty="0"/>
              <a:t>Professor</a:t>
            </a:r>
            <a:r>
              <a:rPr lang="en-GB" dirty="0"/>
              <a:t> at </a:t>
            </a:r>
            <a:r>
              <a:rPr lang="en-GB" b="1" dirty="0"/>
              <a:t>McGill</a:t>
            </a:r>
            <a:r>
              <a:rPr lang="en-GB" dirty="0"/>
              <a:t> </a:t>
            </a:r>
            <a:r>
              <a:rPr lang="en-GB" b="1" dirty="0"/>
              <a:t>University</a:t>
            </a:r>
            <a:r>
              <a:rPr lang="en-GB" dirty="0"/>
              <a:t>.</a:t>
            </a:r>
            <a:br>
              <a:rPr lang="en-GB" dirty="0"/>
            </a:br>
            <a:r>
              <a:rPr lang="en-GB" dirty="0">
                <a:hlinkClick r:id="rId4"/>
              </a:rPr>
              <a:t>https://scholar.google.de/citations?user=Nq0dVMcAAAAJ&amp;hl=en</a:t>
            </a:r>
            <a:br>
              <a:rPr lang="en-GB" dirty="0"/>
            </a:br>
            <a:r>
              <a:rPr lang="en-GB" dirty="0">
                <a:hlinkClick r:id="rId5"/>
              </a:rPr>
              <a:t>https://rizar.github.io/</a:t>
            </a:r>
            <a:endParaRPr lang="en-GB" dirty="0"/>
          </a:p>
          <a:p>
            <a:endParaRPr lang="en-SG" dirty="0"/>
          </a:p>
        </p:txBody>
      </p:sp>
    </p:spTree>
    <p:extLst>
      <p:ext uri="{BB962C8B-B14F-4D97-AF65-F5344CB8AC3E}">
        <p14:creationId xmlns:p14="http://schemas.microsoft.com/office/powerpoint/2010/main" val="116568858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Jürgen </a:t>
            </a:r>
            <a:r>
              <a:rPr lang="en-GB" b="1" dirty="0" err="1">
                <a:solidFill>
                  <a:schemeClr val="accent2">
                    <a:lumMod val="50000"/>
                  </a:schemeClr>
                </a:solidFill>
              </a:rPr>
              <a:t>Schmidhuber</a:t>
            </a:r>
            <a:r>
              <a:rPr lang="en-GB" b="1" dirty="0"/>
              <a:t>: Professor</a:t>
            </a:r>
            <a:r>
              <a:rPr lang="en-GB" dirty="0"/>
              <a:t> at the </a:t>
            </a:r>
            <a:r>
              <a:rPr lang="en-GB" b="1" dirty="0"/>
              <a:t>University of Lugano in Switzerland</a:t>
            </a:r>
            <a:r>
              <a:rPr lang="en-GB" dirty="0"/>
              <a:t>.</a:t>
            </a:r>
            <a:br>
              <a:rPr lang="en-GB" dirty="0"/>
            </a:br>
            <a:r>
              <a:rPr lang="en-GB" dirty="0">
                <a:hlinkClick r:id="rId2"/>
              </a:rPr>
              <a:t>https://scholar.google.com/citations?user=gLnCTgIAAAAJ&amp;hl=fr</a:t>
            </a:r>
            <a:r>
              <a:rPr lang="en-GB" dirty="0"/>
              <a:t> </a:t>
            </a:r>
            <a:r>
              <a:rPr lang="en-GB" dirty="0">
                <a:hlinkClick r:id="rId3"/>
              </a:rPr>
              <a:t>https://people.idsia.ch/~juergen/</a:t>
            </a:r>
            <a:r>
              <a:rPr lang="en-GB" dirty="0"/>
              <a:t> </a:t>
            </a:r>
          </a:p>
          <a:p>
            <a:r>
              <a:rPr lang="en-GB" b="1" dirty="0"/>
              <a:t>Sepp</a:t>
            </a:r>
            <a:r>
              <a:rPr lang="en-GB" dirty="0"/>
              <a:t> </a:t>
            </a:r>
            <a:r>
              <a:rPr lang="en-GB" b="1" dirty="0" err="1">
                <a:solidFill>
                  <a:schemeClr val="accent2">
                    <a:lumMod val="50000"/>
                  </a:schemeClr>
                </a:solidFill>
              </a:rPr>
              <a:t>Hochreiter</a:t>
            </a:r>
            <a:r>
              <a:rPr lang="en-GB" b="1" dirty="0"/>
              <a:t>:</a:t>
            </a:r>
            <a:r>
              <a:rPr lang="en-GB" dirty="0"/>
              <a:t> </a:t>
            </a:r>
            <a:r>
              <a:rPr lang="en-GB" b="1" dirty="0"/>
              <a:t>Professor</a:t>
            </a:r>
            <a:r>
              <a:rPr lang="en-GB" dirty="0"/>
              <a:t> at the </a:t>
            </a:r>
            <a:r>
              <a:rPr lang="en-GB" b="1" dirty="0"/>
              <a:t>Johannes Kepler University of Linz in Austria</a:t>
            </a:r>
            <a:r>
              <a:rPr lang="en-GB" dirty="0"/>
              <a:t>.</a:t>
            </a:r>
            <a:br>
              <a:rPr lang="en-GB" dirty="0"/>
            </a:br>
            <a:r>
              <a:rPr lang="en-GB" dirty="0">
                <a:hlinkClick r:id="rId4"/>
              </a:rPr>
              <a:t>https://scholar.google.at/citations?user=tvUH3WMAAAAJ&amp;hl=en</a:t>
            </a:r>
            <a:r>
              <a:rPr lang="en-GB" dirty="0"/>
              <a:t> </a:t>
            </a:r>
            <a:r>
              <a:rPr lang="en-GB" dirty="0">
                <a:hlinkClick r:id="rId5"/>
              </a:rPr>
              <a:t>https://www.iarai.ac.at/people/sepphochreiter/</a:t>
            </a:r>
            <a:r>
              <a:rPr lang="en-GB" dirty="0"/>
              <a:t> </a:t>
            </a:r>
          </a:p>
          <a:p>
            <a:endParaRPr lang="en-GB" dirty="0"/>
          </a:p>
          <a:p>
            <a:endParaRPr lang="en-SG" dirty="0"/>
          </a:p>
        </p:txBody>
      </p:sp>
    </p:spTree>
    <p:extLst>
      <p:ext uri="{BB962C8B-B14F-4D97-AF65-F5344CB8AC3E}">
        <p14:creationId xmlns:p14="http://schemas.microsoft.com/office/powerpoint/2010/main" val="102823781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lnSpcReduction="10000"/>
          </a:bodyPr>
          <a:lstStyle/>
          <a:p>
            <a:pPr marL="0" indent="0">
              <a:buNone/>
            </a:pPr>
            <a:r>
              <a:rPr lang="en-GB" dirty="0"/>
              <a:t>Some extra (easy) reading and videos for those of you who are curious.</a:t>
            </a:r>
          </a:p>
          <a:p>
            <a:r>
              <a:rPr lang="en-GB" dirty="0"/>
              <a:t>[</a:t>
            </a:r>
            <a:r>
              <a:rPr lang="en-GB" dirty="0" err="1"/>
              <a:t>LesleyEdu</a:t>
            </a:r>
            <a:r>
              <a:rPr lang="en-GB" dirty="0"/>
              <a:t>] “How Memories Are Made: Stages of Memory Formation”, explains in simple terms how the human brain processes information and generates memory.</a:t>
            </a:r>
            <a:br>
              <a:rPr lang="en-GB" dirty="0"/>
            </a:br>
            <a:r>
              <a:rPr lang="en-GB" sz="2800" dirty="0">
                <a:hlinkClick r:id="rId2"/>
              </a:rPr>
              <a:t>https://lesley.edu/article/stages-of-memory</a:t>
            </a:r>
            <a:endParaRPr lang="en-GB" dirty="0"/>
          </a:p>
          <a:p>
            <a:r>
              <a:rPr lang="en-GB" dirty="0"/>
              <a:t>[Medium] “GPT-3, RNNs and All That: A Deep Dive into Language Modelling”, explains how Large Language Models (such as </a:t>
            </a:r>
            <a:r>
              <a:rPr lang="en-GB" dirty="0" err="1"/>
              <a:t>ChatGPT</a:t>
            </a:r>
            <a:r>
              <a:rPr lang="en-GB" dirty="0"/>
              <a:t>) work using autoregressive RNNs.</a:t>
            </a:r>
            <a:br>
              <a:rPr lang="en-GB" dirty="0"/>
            </a:br>
            <a:r>
              <a:rPr lang="en-GB"/>
              <a:t>Note: the </a:t>
            </a:r>
            <a:r>
              <a:rPr lang="en-GB" dirty="0"/>
              <a:t>transformer part will be covered on Week 8!</a:t>
            </a:r>
            <a:br>
              <a:rPr lang="en-GB" dirty="0"/>
            </a:br>
            <a:r>
              <a:rPr lang="en-GB" dirty="0">
                <a:hlinkClick r:id="rId3"/>
              </a:rPr>
              <a:t>https://towardsdatascience.com/gpt-3-rnns-and-all-that-deep-dive-into-language-modelling-7f67658ba0d5</a:t>
            </a:r>
            <a:endParaRPr lang="en-GB" dirty="0"/>
          </a:p>
          <a:p>
            <a:pPr marL="0" indent="0">
              <a:buNone/>
            </a:pPr>
            <a:br>
              <a:rPr lang="en-GB" dirty="0"/>
            </a:br>
            <a:endParaRPr lang="en-GB"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1015D-E7F1-F3D9-E560-C9E82C06BBB9}"/>
              </a:ext>
            </a:extLst>
          </p:cNvPr>
          <p:cNvSpPr>
            <a:spLocks noGrp="1"/>
          </p:cNvSpPr>
          <p:nvPr>
            <p:ph type="title"/>
          </p:nvPr>
        </p:nvSpPr>
        <p:spPr/>
        <p:txBody>
          <a:bodyPr/>
          <a:lstStyle/>
          <a:p>
            <a:r>
              <a:rPr lang="en-GB" dirty="0"/>
              <a:t>Typical methods for analysing a time series</a:t>
            </a:r>
            <a:endParaRPr lang="en-SG" dirty="0"/>
          </a:p>
        </p:txBody>
      </p:sp>
      <p:sp>
        <p:nvSpPr>
          <p:cNvPr id="5" name="Content Placeholder 4">
            <a:extLst>
              <a:ext uri="{FF2B5EF4-FFF2-40B4-BE49-F238E27FC236}">
                <a16:creationId xmlns:a16="http://schemas.microsoft.com/office/drawing/2014/main" id="{B00D7D74-AD4E-73AE-79C0-432D2B4B2341}"/>
              </a:ext>
            </a:extLst>
          </p:cNvPr>
          <p:cNvSpPr>
            <a:spLocks noGrp="1"/>
          </p:cNvSpPr>
          <p:nvPr>
            <p:ph sz="half" idx="1"/>
          </p:nvPr>
        </p:nvSpPr>
        <p:spPr>
          <a:xfrm>
            <a:off x="838200" y="1825624"/>
            <a:ext cx="5181600" cy="5032375"/>
          </a:xfrm>
        </p:spPr>
        <p:txBody>
          <a:bodyPr>
            <a:normAutofit fontScale="92500" lnSpcReduction="10000"/>
          </a:bodyPr>
          <a:lstStyle/>
          <a:p>
            <a:pPr marL="514350" indent="-514350">
              <a:buFont typeface="+mj-lt"/>
              <a:buAutoNum type="arabicPeriod" startAt="4"/>
            </a:pPr>
            <a:r>
              <a:rPr lang="en-GB" b="1" dirty="0"/>
              <a:t>Time series models: </a:t>
            </a:r>
            <a:r>
              <a:rPr lang="en-GB" dirty="0"/>
              <a:t>Statistical models used to describe the underlying processes that generate the time series data.</a:t>
            </a:r>
          </a:p>
          <a:p>
            <a:pPr marL="0" indent="0">
              <a:buNone/>
            </a:pPr>
            <a:r>
              <a:rPr lang="en-GB" dirty="0"/>
              <a:t>Time series models can be used for forecasting future values, identifying important predictors, and understanding the relationships among variables.</a:t>
            </a:r>
          </a:p>
          <a:p>
            <a:pPr marL="0" indent="0">
              <a:buNone/>
            </a:pPr>
            <a:r>
              <a:rPr lang="en-GB" b="1" dirty="0">
                <a:solidFill>
                  <a:srgbClr val="7030A0"/>
                </a:solidFill>
              </a:rPr>
              <a:t>DL models: </a:t>
            </a:r>
            <a:r>
              <a:rPr lang="en-GB" dirty="0">
                <a:solidFill>
                  <a:srgbClr val="7030A0"/>
                </a:solidFill>
              </a:rPr>
              <a:t>using neural networks as predictors, to predict the next value for a time series variable given a history as input.</a:t>
            </a:r>
          </a:p>
          <a:p>
            <a:pPr marL="0" indent="0">
              <a:buNone/>
            </a:pPr>
            <a:r>
              <a:rPr lang="en-GB" dirty="0">
                <a:solidFill>
                  <a:srgbClr val="7030A0"/>
                </a:solidFill>
              </a:rPr>
              <a:t>(to be investigated!)</a:t>
            </a:r>
          </a:p>
        </p:txBody>
      </p:sp>
      <p:pic>
        <p:nvPicPr>
          <p:cNvPr id="2" name="Picture 1">
            <a:extLst>
              <a:ext uri="{FF2B5EF4-FFF2-40B4-BE49-F238E27FC236}">
                <a16:creationId xmlns:a16="http://schemas.microsoft.com/office/drawing/2014/main" id="{AFB2F25D-EB91-E2B7-FB9F-6B642A3B89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3334002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Using a simple DNN to predict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EF9F32-C83F-B6A9-E126-668F25B9100E}"/>
                  </a:ext>
                </a:extLst>
              </p:cNvPr>
              <p:cNvSpPr>
                <a:spLocks noGrp="1"/>
              </p:cNvSpPr>
              <p:nvPr>
                <p:ph sz="half" idx="1"/>
              </p:nvPr>
            </p:nvSpPr>
            <p:spPr>
              <a:xfrm>
                <a:off x="838200" y="1825624"/>
                <a:ext cx="5181600" cy="5032375"/>
              </a:xfrm>
            </p:spPr>
            <p:txBody>
              <a:bodyPr>
                <a:normAutofit/>
              </a:bodyPr>
              <a:lstStyle/>
              <a:p>
                <a:pPr marL="0" indent="0">
                  <a:buNone/>
                </a:pPr>
                <a:r>
                  <a:rPr lang="en-GB" b="1" dirty="0"/>
                  <a:t>Problem: </a:t>
                </a:r>
                <a:r>
                  <a:rPr lang="en-GB" dirty="0"/>
                  <a:t>Cannot use a single value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𝑡</m:t>
                        </m:r>
                      </m:sub>
                    </m:sSub>
                  </m:oMath>
                </a14:m>
                <a:r>
                  <a:rPr lang="en-GB" dirty="0"/>
                  <a:t> to make predictions on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𝑡</m:t>
                        </m:r>
                        <m:r>
                          <a:rPr lang="en-GB" i="1">
                            <a:latin typeface="Cambria Math" panose="02040503050406030204" pitchFamily="18" charset="0"/>
                          </a:rPr>
                          <m:t>+1</m:t>
                        </m:r>
                      </m:sub>
                    </m:sSub>
                  </m:oMath>
                </a14:m>
                <a:r>
                  <a:rPr lang="en-GB" dirty="0"/>
                  <a:t>.</a:t>
                </a:r>
              </a:p>
              <a:p>
                <a:pPr marL="0" indent="0">
                  <a:buNone/>
                </a:pPr>
                <a:r>
                  <a:rPr lang="en-GB" dirty="0"/>
                  <a:t>We have a dataset </a:t>
                </a:r>
                <a14:m>
                  <m:oMath xmlns:m="http://schemas.openxmlformats.org/officeDocument/2006/math">
                    <m:r>
                      <a:rPr lang="en-GB" i="1">
                        <a:latin typeface="Cambria Math" panose="02040503050406030204" pitchFamily="18" charset="0"/>
                      </a:rPr>
                      <m:t>𝐷</m:t>
                    </m:r>
                  </m:oMath>
                </a14:m>
                <a:r>
                  <a:rPr lang="en-GB" dirty="0"/>
                  <a:t>, where it is possible to find two values in time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2</m:t>
                        </m:r>
                      </m:sub>
                    </m:sSub>
                  </m:oMath>
                </a14:m>
                <a:r>
                  <a:rPr lang="en-GB" dirty="0"/>
                  <a:t>, such that:</a:t>
                </a:r>
              </a:p>
              <a:p>
                <a:pPr marL="0" indent="0">
                  <a:buNone/>
                </a:pPr>
                <a14:m>
                  <m:oMathPara xmlns:m="http://schemas.openxmlformats.org/officeDocument/2006/math">
                    <m:oMathParaPr>
                      <m:jc m:val="centerGroup"/>
                    </m:oMathParaPr>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sSub>
                            <m:sSubPr>
                              <m:ctrlPr>
                                <a:rPr lang="en-GB" b="1" i="1">
                                  <a:latin typeface="Cambria Math" panose="02040503050406030204" pitchFamily="18" charset="0"/>
                                </a:rPr>
                              </m:ctrlPr>
                            </m:sSubPr>
                            <m:e>
                              <m:r>
                                <a:rPr lang="en-GB" b="1" i="1">
                                  <a:latin typeface="Cambria Math" panose="02040503050406030204" pitchFamily="18" charset="0"/>
                                </a:rPr>
                                <m:t>𝒕</m:t>
                              </m:r>
                            </m:e>
                            <m:sub>
                              <m:r>
                                <a:rPr lang="en-GB" b="1" i="1">
                                  <a:latin typeface="Cambria Math" panose="02040503050406030204" pitchFamily="18" charset="0"/>
                                </a:rPr>
                                <m:t>𝟏</m:t>
                              </m:r>
                            </m:sub>
                          </m:sSub>
                        </m:sub>
                      </m:sSub>
                      <m:r>
                        <a:rPr lang="en-GB" b="1" i="1">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𝒙</m:t>
                          </m:r>
                        </m:e>
                        <m:sub>
                          <m:sSub>
                            <m:sSubPr>
                              <m:ctrlPr>
                                <a:rPr lang="en-GB" b="1" i="1">
                                  <a:latin typeface="Cambria Math" panose="02040503050406030204" pitchFamily="18" charset="0"/>
                                </a:rPr>
                              </m:ctrlPr>
                            </m:sSubPr>
                            <m:e>
                              <m:r>
                                <a:rPr lang="en-GB" b="1" i="1">
                                  <a:latin typeface="Cambria Math" panose="02040503050406030204" pitchFamily="18" charset="0"/>
                                </a:rPr>
                                <m:t>𝒕</m:t>
                              </m:r>
                            </m:e>
                            <m:sub>
                              <m:r>
                                <a:rPr lang="en-GB" b="1" i="1">
                                  <a:latin typeface="Cambria Math" panose="02040503050406030204" pitchFamily="18" charset="0"/>
                                </a:rPr>
                                <m:t>𝟐</m:t>
                              </m:r>
                            </m:sub>
                          </m:sSub>
                        </m:sub>
                      </m:sSub>
                    </m:oMath>
                  </m:oMathPara>
                </a14:m>
                <a:br>
                  <a:rPr lang="en-GB" dirty="0"/>
                </a:br>
                <a:r>
                  <a:rPr lang="en-GB" dirty="0"/>
                  <a:t>And, yet have</a:t>
                </a:r>
              </a:p>
              <a:p>
                <a:pPr marL="0" indent="0">
                  <a:buNone/>
                </a:pPr>
                <a14:m>
                  <m:oMathPara xmlns:m="http://schemas.openxmlformats.org/officeDocument/2006/math">
                    <m:oMathParaPr>
                      <m:jc m:val="centerGroup"/>
                    </m:oMathParaPr>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sSub>
                            <m:sSubPr>
                              <m:ctrlPr>
                                <a:rPr lang="en-GB" b="1" i="1">
                                  <a:latin typeface="Cambria Math" panose="02040503050406030204" pitchFamily="18" charset="0"/>
                                </a:rPr>
                              </m:ctrlPr>
                            </m:sSubPr>
                            <m:e>
                              <m:r>
                                <a:rPr lang="en-GB" b="1" i="1">
                                  <a:latin typeface="Cambria Math" panose="02040503050406030204" pitchFamily="18" charset="0"/>
                                </a:rPr>
                                <m:t>𝒕</m:t>
                              </m:r>
                            </m:e>
                            <m:sub>
                              <m:r>
                                <a:rPr lang="en-GB" b="1" i="1">
                                  <a:latin typeface="Cambria Math" panose="02040503050406030204" pitchFamily="18" charset="0"/>
                                </a:rPr>
                                <m:t>𝟏</m:t>
                              </m:r>
                            </m:sub>
                          </m:sSub>
                          <m:r>
                            <a:rPr lang="en-GB" b="1" i="1">
                              <a:latin typeface="Cambria Math" panose="02040503050406030204" pitchFamily="18" charset="0"/>
                            </a:rPr>
                            <m:t>+</m:t>
                          </m:r>
                          <m:r>
                            <a:rPr lang="en-GB" b="1" i="1">
                              <a:latin typeface="Cambria Math" panose="02040503050406030204" pitchFamily="18" charset="0"/>
                            </a:rPr>
                            <m:t>𝟏</m:t>
                          </m:r>
                        </m:sub>
                      </m:sSub>
                      <m:r>
                        <a:rPr lang="en-GB" b="1" i="1">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𝒙</m:t>
                          </m:r>
                        </m:e>
                        <m:sub>
                          <m:sSub>
                            <m:sSubPr>
                              <m:ctrlPr>
                                <a:rPr lang="en-GB" b="1" i="1">
                                  <a:latin typeface="Cambria Math" panose="02040503050406030204" pitchFamily="18" charset="0"/>
                                </a:rPr>
                              </m:ctrlPr>
                            </m:sSubPr>
                            <m:e>
                              <m:r>
                                <a:rPr lang="en-GB" b="1" i="1">
                                  <a:latin typeface="Cambria Math" panose="02040503050406030204" pitchFamily="18" charset="0"/>
                                </a:rPr>
                                <m:t>𝒕</m:t>
                              </m:r>
                            </m:e>
                            <m:sub>
                              <m:r>
                                <a:rPr lang="en-GB" b="1" i="1">
                                  <a:latin typeface="Cambria Math" panose="02040503050406030204" pitchFamily="18" charset="0"/>
                                </a:rPr>
                                <m:t>𝟐</m:t>
                              </m:r>
                            </m:sub>
                          </m:sSub>
                          <m:r>
                            <a:rPr lang="en-GB" b="1" i="1">
                              <a:latin typeface="Cambria Math" panose="02040503050406030204" pitchFamily="18" charset="0"/>
                            </a:rPr>
                            <m:t>+</m:t>
                          </m:r>
                          <m:r>
                            <a:rPr lang="en-GB" b="1" i="1">
                              <a:latin typeface="Cambria Math" panose="02040503050406030204" pitchFamily="18" charset="0"/>
                            </a:rPr>
                            <m:t>𝟏</m:t>
                          </m:r>
                        </m:sub>
                      </m:sSub>
                      <m:r>
                        <a:rPr lang="en-GB" b="1" i="1" smtClean="0">
                          <a:latin typeface="Cambria Math" panose="02040503050406030204" pitchFamily="18" charset="0"/>
                        </a:rPr>
                        <m:t>.</m:t>
                      </m:r>
                    </m:oMath>
                  </m:oMathPara>
                </a14:m>
                <a:endParaRPr lang="en-GB" b="1" dirty="0"/>
              </a:p>
            </p:txBody>
          </p:sp>
        </mc:Choice>
        <mc:Fallback xmlns="">
          <p:sp>
            <p:nvSpPr>
              <p:cNvPr id="3" name="Content Placeholder 2">
                <a:extLst>
                  <a:ext uri="{FF2B5EF4-FFF2-40B4-BE49-F238E27FC236}">
                    <a16:creationId xmlns:a16="http://schemas.microsoft.com/office/drawing/2014/main" id="{BCEF9F32-C83F-B6A9-E126-668F25B9100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47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C7F4F35-B552-E12F-D00F-A5EC521F9B44}"/>
                  </a:ext>
                </a:extLst>
              </p:cNvPr>
              <p:cNvSpPr>
                <a:spLocks noGrp="1"/>
              </p:cNvSpPr>
              <p:nvPr>
                <p:ph sz="half" idx="2"/>
              </p:nvPr>
            </p:nvSpPr>
            <p:spPr>
              <a:xfrm>
                <a:off x="6172200" y="1825625"/>
                <a:ext cx="5181600" cy="5032374"/>
              </a:xfrm>
            </p:spPr>
            <p:txBody>
              <a:bodyPr>
                <a:normAutofit/>
              </a:bodyPr>
              <a:lstStyle/>
              <a:p>
                <a:pPr marL="0" indent="0">
                  <a:buNone/>
                </a:pPr>
                <a:r>
                  <a:rPr lang="en-GB" b="1" dirty="0"/>
                  <a:t>Problem (cont’d): </a:t>
                </a:r>
                <a:r>
                  <a:rPr lang="en-GB" dirty="0"/>
                  <a:t>Using a DNN which only takes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GB" dirty="0"/>
                  <a:t> as input and attempts to predict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GB" dirty="0"/>
                  <a:t> as output is then problematic.</a:t>
                </a:r>
              </a:p>
              <a:p>
                <a:pPr marL="0" indent="0">
                  <a:buNone/>
                </a:pPr>
                <a:r>
                  <a:rPr lang="en-GB" dirty="0"/>
                  <a:t>Our DNN is not smart enough to output two different values for the same given inputs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𝟏</m:t>
                            </m:r>
                          </m:sub>
                        </m:sSub>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𝟐</m:t>
                            </m:r>
                          </m:sub>
                        </m:sSub>
                      </m:sub>
                    </m:sSub>
                  </m:oMath>
                </a14:m>
                <a:r>
                  <a:rPr lang="en-GB" dirty="0"/>
                  <a:t>.</a:t>
                </a:r>
              </a:p>
              <a:p>
                <a:pPr marL="0" indent="0">
                  <a:buNone/>
                </a:pPr>
                <a:r>
                  <a:rPr lang="en-GB" dirty="0"/>
                  <a:t>More importantly, the DNN does not know which “direction” the curve is currently going.</a:t>
                </a:r>
              </a:p>
            </p:txBody>
          </p:sp>
        </mc:Choice>
        <mc:Fallback xmlns="">
          <p:sp>
            <p:nvSpPr>
              <p:cNvPr id="5" name="Content Placeholder 4">
                <a:extLst>
                  <a:ext uri="{FF2B5EF4-FFF2-40B4-BE49-F238E27FC236}">
                    <a16:creationId xmlns:a16="http://schemas.microsoft.com/office/drawing/2014/main" id="{6C7F4F35-B552-E12F-D00F-A5EC521F9B44}"/>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471" t="-1937" r="-3647"/>
                </a:stretch>
              </a:blipFill>
            </p:spPr>
            <p:txBody>
              <a:bodyPr/>
              <a:lstStyle/>
              <a:p>
                <a:r>
                  <a:rPr lang="en-SG">
                    <a:noFill/>
                  </a:rPr>
                  <a:t> </a:t>
                </a:r>
              </a:p>
            </p:txBody>
          </p:sp>
        </mc:Fallback>
      </mc:AlternateContent>
    </p:spTree>
    <p:extLst>
      <p:ext uri="{BB962C8B-B14F-4D97-AF65-F5344CB8AC3E}">
        <p14:creationId xmlns:p14="http://schemas.microsoft.com/office/powerpoint/2010/main" val="699795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Using a simple DNN</a:t>
            </a:r>
            <a:br>
              <a:rPr lang="en-GB" dirty="0"/>
            </a:br>
            <a:r>
              <a:rPr lang="en-GB" dirty="0"/>
              <a:t>to predict</a:t>
            </a:r>
            <a:endParaRPr lang="en-SG" dirty="0"/>
          </a:p>
        </p:txBody>
      </p:sp>
      <p:sp>
        <p:nvSpPr>
          <p:cNvPr id="8" name="Content Placeholder 7">
            <a:extLst>
              <a:ext uri="{FF2B5EF4-FFF2-40B4-BE49-F238E27FC236}">
                <a16:creationId xmlns:a16="http://schemas.microsoft.com/office/drawing/2014/main" id="{2F23B49A-721B-DD95-6D4E-073A6A6E4974}"/>
              </a:ext>
            </a:extLst>
          </p:cNvPr>
          <p:cNvSpPr>
            <a:spLocks noGrp="1"/>
          </p:cNvSpPr>
          <p:nvPr>
            <p:ph sz="half" idx="1"/>
          </p:nvPr>
        </p:nvSpPr>
        <p:spPr/>
        <p:txBody>
          <a:bodyPr/>
          <a:lstStyle/>
          <a:p>
            <a:pPr marL="0" indent="0">
              <a:buNone/>
            </a:pPr>
            <a:r>
              <a:rPr lang="en-GB" b="1" dirty="0"/>
              <a:t>Try it, anyway: </a:t>
            </a:r>
            <a:r>
              <a:rPr lang="en-GB" dirty="0"/>
              <a:t>Let us try and define a simple DNN:</a:t>
            </a:r>
          </a:p>
          <a:p>
            <a:r>
              <a:rPr lang="en-GB" dirty="0"/>
              <a:t>3 Linear Layers + </a:t>
            </a:r>
            <a:r>
              <a:rPr lang="en-GB" dirty="0" err="1"/>
              <a:t>ReLU</a:t>
            </a:r>
            <a:r>
              <a:rPr lang="en-GB" dirty="0"/>
              <a:t>,</a:t>
            </a:r>
          </a:p>
          <a:p>
            <a:r>
              <a:rPr lang="en-GB" dirty="0"/>
              <a:t>No </a:t>
            </a:r>
            <a:r>
              <a:rPr lang="en-GB" dirty="0" err="1"/>
              <a:t>ReLU</a:t>
            </a:r>
            <a:r>
              <a:rPr lang="en-GB" dirty="0"/>
              <a:t> on final layer,</a:t>
            </a:r>
          </a:p>
          <a:p>
            <a:r>
              <a:rPr lang="en-GB" dirty="0"/>
              <a:t>Number of inputs = 1,</a:t>
            </a:r>
          </a:p>
          <a:p>
            <a:r>
              <a:rPr lang="en-GB" dirty="0"/>
              <a:t>Number of outputs = 1,</a:t>
            </a:r>
          </a:p>
          <a:p>
            <a:r>
              <a:rPr lang="en-GB" dirty="0"/>
              <a:t>Hidden layers sizes: 32 and 8.</a:t>
            </a:r>
            <a:endParaRPr lang="en-SG" dirty="0"/>
          </a:p>
        </p:txBody>
      </p:sp>
      <p:pic>
        <p:nvPicPr>
          <p:cNvPr id="10" name="Picture 9">
            <a:extLst>
              <a:ext uri="{FF2B5EF4-FFF2-40B4-BE49-F238E27FC236}">
                <a16:creationId xmlns:a16="http://schemas.microsoft.com/office/drawing/2014/main" id="{8D66A25C-FAC3-1855-47F0-61A8E7EDBDA1}"/>
              </a:ext>
            </a:extLst>
          </p:cNvPr>
          <p:cNvPicPr>
            <a:picLocks noChangeAspect="1"/>
          </p:cNvPicPr>
          <p:nvPr/>
        </p:nvPicPr>
        <p:blipFill>
          <a:blip r:embed="rId2"/>
          <a:stretch>
            <a:fillRect/>
          </a:stretch>
        </p:blipFill>
        <p:spPr>
          <a:xfrm>
            <a:off x="6483566" y="1316707"/>
            <a:ext cx="5649113" cy="4839375"/>
          </a:xfrm>
          <a:prstGeom prst="rect">
            <a:avLst/>
          </a:prstGeom>
        </p:spPr>
      </p:pic>
    </p:spTree>
    <p:extLst>
      <p:ext uri="{BB962C8B-B14F-4D97-AF65-F5344CB8AC3E}">
        <p14:creationId xmlns:p14="http://schemas.microsoft.com/office/powerpoint/2010/main" val="3842187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Using a simple DNN</a:t>
            </a:r>
            <a:br>
              <a:rPr lang="en-GB" dirty="0"/>
            </a:br>
            <a:r>
              <a:rPr lang="en-GB" dirty="0"/>
              <a:t>to predict</a:t>
            </a:r>
            <a:endParaRPr lang="en-SG" dirty="0"/>
          </a:p>
        </p:txBody>
      </p:sp>
      <p:sp>
        <p:nvSpPr>
          <p:cNvPr id="8" name="Content Placeholder 7">
            <a:extLst>
              <a:ext uri="{FF2B5EF4-FFF2-40B4-BE49-F238E27FC236}">
                <a16:creationId xmlns:a16="http://schemas.microsoft.com/office/drawing/2014/main" id="{2F23B49A-721B-DD95-6D4E-073A6A6E4974}"/>
              </a:ext>
            </a:extLst>
          </p:cNvPr>
          <p:cNvSpPr>
            <a:spLocks noGrp="1"/>
          </p:cNvSpPr>
          <p:nvPr>
            <p:ph sz="half" idx="1"/>
          </p:nvPr>
        </p:nvSpPr>
        <p:spPr>
          <a:xfrm>
            <a:off x="838200" y="1825624"/>
            <a:ext cx="5181600" cy="5032375"/>
          </a:xfrm>
        </p:spPr>
        <p:txBody>
          <a:bodyPr>
            <a:normAutofit/>
          </a:bodyPr>
          <a:lstStyle/>
          <a:p>
            <a:pPr marL="0" indent="0">
              <a:buNone/>
            </a:pPr>
            <a:r>
              <a:rPr lang="en-GB" b="1" dirty="0"/>
              <a:t>Try it, anyway: </a:t>
            </a:r>
            <a:r>
              <a:rPr lang="en-GB" dirty="0"/>
              <a:t>Let us try and define a simple DNN:</a:t>
            </a:r>
          </a:p>
          <a:p>
            <a:r>
              <a:rPr lang="en-GB" dirty="0"/>
              <a:t>3 Linear Layers + </a:t>
            </a:r>
            <a:r>
              <a:rPr lang="en-GB" dirty="0" err="1"/>
              <a:t>ReLU</a:t>
            </a:r>
            <a:r>
              <a:rPr lang="en-GB" dirty="0"/>
              <a:t>,</a:t>
            </a:r>
          </a:p>
          <a:p>
            <a:r>
              <a:rPr lang="en-GB" dirty="0"/>
              <a:t>No </a:t>
            </a:r>
            <a:r>
              <a:rPr lang="en-GB" dirty="0" err="1"/>
              <a:t>ReLU</a:t>
            </a:r>
            <a:r>
              <a:rPr lang="en-GB" dirty="0"/>
              <a:t> on final layer,</a:t>
            </a:r>
          </a:p>
          <a:p>
            <a:r>
              <a:rPr lang="en-GB" dirty="0"/>
              <a:t>Number of inputs = 1,</a:t>
            </a:r>
          </a:p>
          <a:p>
            <a:r>
              <a:rPr lang="en-GB" dirty="0"/>
              <a:t>Number of outputs = 1,</a:t>
            </a:r>
          </a:p>
          <a:p>
            <a:r>
              <a:rPr lang="en-GB" dirty="0"/>
              <a:t>Hidden layers sizes: 32 and 8.</a:t>
            </a:r>
          </a:p>
          <a:p>
            <a:pPr marL="0" indent="0">
              <a:buNone/>
            </a:pPr>
            <a:r>
              <a:rPr lang="en-GB" b="1" dirty="0"/>
              <a:t>Simple trainer function, and seems to train, but is it good?</a:t>
            </a:r>
            <a:endParaRPr lang="en-SG" b="1" dirty="0"/>
          </a:p>
        </p:txBody>
      </p:sp>
      <p:pic>
        <p:nvPicPr>
          <p:cNvPr id="4" name="Picture 3">
            <a:extLst>
              <a:ext uri="{FF2B5EF4-FFF2-40B4-BE49-F238E27FC236}">
                <a16:creationId xmlns:a16="http://schemas.microsoft.com/office/drawing/2014/main" id="{524B8573-B927-FC61-5A5C-06A2E553F154}"/>
              </a:ext>
            </a:extLst>
          </p:cNvPr>
          <p:cNvPicPr>
            <a:picLocks noChangeAspect="1"/>
          </p:cNvPicPr>
          <p:nvPr/>
        </p:nvPicPr>
        <p:blipFill>
          <a:blip r:embed="rId2"/>
          <a:stretch>
            <a:fillRect/>
          </a:stretch>
        </p:blipFill>
        <p:spPr>
          <a:xfrm>
            <a:off x="6236679" y="231309"/>
            <a:ext cx="5888058" cy="6405493"/>
          </a:xfrm>
          <a:prstGeom prst="rect">
            <a:avLst/>
          </a:prstGeom>
        </p:spPr>
      </p:pic>
    </p:spTree>
    <p:extLst>
      <p:ext uri="{BB962C8B-B14F-4D97-AF65-F5344CB8AC3E}">
        <p14:creationId xmlns:p14="http://schemas.microsoft.com/office/powerpoint/2010/main" val="781649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Using a simple DNN to predict</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2F23B49A-721B-DD95-6D4E-073A6A6E4974}"/>
                  </a:ext>
                </a:extLst>
              </p:cNvPr>
              <p:cNvSpPr>
                <a:spLocks noGrp="1"/>
              </p:cNvSpPr>
              <p:nvPr>
                <p:ph idx="1"/>
              </p:nvPr>
            </p:nvSpPr>
            <p:spPr>
              <a:xfrm>
                <a:off x="838199" y="1825625"/>
                <a:ext cx="11142785" cy="4351338"/>
              </a:xfrm>
            </p:spPr>
            <p:txBody>
              <a:bodyPr>
                <a:normAutofit/>
              </a:bodyPr>
              <a:lstStyle/>
              <a:p>
                <a:pPr marL="0" indent="0">
                  <a:buNone/>
                </a:pPr>
                <a:r>
                  <a:rPr lang="en-GB" dirty="0"/>
                  <a:t>This low loss obtained after training does not mean much…</a:t>
                </a:r>
              </a:p>
              <a:p>
                <a:pPr marL="0" indent="0">
                  <a:buNone/>
                </a:pPr>
                <a:r>
                  <a:rPr lang="en-GB" dirty="0"/>
                  <a:t>The model cannot learn to predict correctly: it is not smart enough to output two different values for the same given inputs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𝟏</m:t>
                            </m:r>
                          </m:sub>
                        </m:sSub>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𝟐</m:t>
                            </m:r>
                          </m:sub>
                        </m:sSub>
                      </m:sub>
                    </m:sSub>
                  </m:oMath>
                </a14:m>
                <a:r>
                  <a:rPr lang="en-GB" dirty="0"/>
                  <a:t>.</a:t>
                </a:r>
              </a:p>
              <a:p>
                <a:pPr marL="0" indent="0">
                  <a:buNone/>
                </a:pPr>
                <a:r>
                  <a:rPr lang="en-SG" dirty="0"/>
                  <a:t>Also, it needs to </a:t>
                </a:r>
                <a:r>
                  <a:rPr lang="en-GB" dirty="0"/>
                  <a:t>know which “direction” the curve is currently going.</a:t>
                </a:r>
                <a:endParaRPr lang="en-SG" b="1" dirty="0"/>
              </a:p>
            </p:txBody>
          </p:sp>
        </mc:Choice>
        <mc:Fallback xmlns="">
          <p:sp>
            <p:nvSpPr>
              <p:cNvPr id="8" name="Content Placeholder 7">
                <a:extLst>
                  <a:ext uri="{FF2B5EF4-FFF2-40B4-BE49-F238E27FC236}">
                    <a16:creationId xmlns:a16="http://schemas.microsoft.com/office/drawing/2014/main" id="{2F23B49A-721B-DD95-6D4E-073A6A6E4974}"/>
                  </a:ext>
                </a:extLst>
              </p:cNvPr>
              <p:cNvSpPr>
                <a:spLocks noGrp="1" noRot="1" noChangeAspect="1" noMove="1" noResize="1" noEditPoints="1" noAdjustHandles="1" noChangeArrowheads="1" noChangeShapeType="1" noTextEdit="1"/>
              </p:cNvSpPr>
              <p:nvPr>
                <p:ph idx="1"/>
              </p:nvPr>
            </p:nvSpPr>
            <p:spPr>
              <a:xfrm>
                <a:off x="838199" y="1825625"/>
                <a:ext cx="11142785" cy="4351338"/>
              </a:xfrm>
              <a:blipFill>
                <a:blip r:embed="rId2"/>
                <a:stretch>
                  <a:fillRect l="-1094" t="-2241"/>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9D14AB5C-BA99-C7BA-2FE3-DCAF22537151}"/>
              </a:ext>
            </a:extLst>
          </p:cNvPr>
          <p:cNvPicPr>
            <a:picLocks noChangeAspect="1"/>
          </p:cNvPicPr>
          <p:nvPr/>
        </p:nvPicPr>
        <p:blipFill>
          <a:blip r:embed="rId3"/>
          <a:stretch>
            <a:fillRect/>
          </a:stretch>
        </p:blipFill>
        <p:spPr>
          <a:xfrm>
            <a:off x="2066362" y="3865472"/>
            <a:ext cx="8059275" cy="2972215"/>
          </a:xfrm>
          <a:prstGeom prst="rect">
            <a:avLst/>
          </a:prstGeom>
        </p:spPr>
      </p:pic>
    </p:spTree>
    <p:extLst>
      <p:ext uri="{BB962C8B-B14F-4D97-AF65-F5344CB8AC3E}">
        <p14:creationId xmlns:p14="http://schemas.microsoft.com/office/powerpoint/2010/main" val="2316878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A visual example for the need of “direction”</a:t>
            </a:r>
            <a:endParaRPr lang="en-SG" dirty="0"/>
          </a:p>
        </p:txBody>
      </p:sp>
      <p:pic>
        <p:nvPicPr>
          <p:cNvPr id="10" name="Picture 9" descr="A group of gold coins&#10;&#10;Description automatically generated with medium confidence">
            <a:extLst>
              <a:ext uri="{FF2B5EF4-FFF2-40B4-BE49-F238E27FC236}">
                <a16:creationId xmlns:a16="http://schemas.microsoft.com/office/drawing/2014/main" id="{F83FE53A-C01F-5A70-FCBF-D89938440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3203" y="1690688"/>
            <a:ext cx="7783029" cy="5013568"/>
          </a:xfrm>
          <a:prstGeom prst="rect">
            <a:avLst/>
          </a:prstGeom>
        </p:spPr>
      </p:pic>
      <p:sp>
        <p:nvSpPr>
          <p:cNvPr id="3" name="Rectangle 2">
            <a:extLst>
              <a:ext uri="{FF2B5EF4-FFF2-40B4-BE49-F238E27FC236}">
                <a16:creationId xmlns:a16="http://schemas.microsoft.com/office/drawing/2014/main" id="{9297C65D-302D-97F3-B9E7-0795EAD68417}"/>
              </a:ext>
            </a:extLst>
          </p:cNvPr>
          <p:cNvSpPr/>
          <p:nvPr/>
        </p:nvSpPr>
        <p:spPr>
          <a:xfrm>
            <a:off x="4282831" y="1774092"/>
            <a:ext cx="4400061" cy="27510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76F7AF6B-B2F9-3EFF-C0AF-2B594EF765FF}"/>
              </a:ext>
            </a:extLst>
          </p:cNvPr>
          <p:cNvSpPr/>
          <p:nvPr/>
        </p:nvSpPr>
        <p:spPr>
          <a:xfrm flipV="1">
            <a:off x="4435232" y="4228122"/>
            <a:ext cx="3481754" cy="22647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839586BE-A17E-1BF1-BFDE-31813F4B3DA7}"/>
              </a:ext>
            </a:extLst>
          </p:cNvPr>
          <p:cNvSpPr/>
          <p:nvPr/>
        </p:nvSpPr>
        <p:spPr>
          <a:xfrm flipH="1" flipV="1">
            <a:off x="7776308" y="5556738"/>
            <a:ext cx="4040554" cy="10885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3DFDB98B-84DF-C2AD-F494-6AFEC7D2D6CE}"/>
              </a:ext>
            </a:extLst>
          </p:cNvPr>
          <p:cNvSpPr/>
          <p:nvPr/>
        </p:nvSpPr>
        <p:spPr>
          <a:xfrm flipH="1">
            <a:off x="8903660" y="3087077"/>
            <a:ext cx="3034339" cy="2622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9CD8EDD4-508D-2592-641D-F07131736022}"/>
              </a:ext>
            </a:extLst>
          </p:cNvPr>
          <p:cNvSpPr/>
          <p:nvPr/>
        </p:nvSpPr>
        <p:spPr>
          <a:xfrm>
            <a:off x="8720138" y="5191125"/>
            <a:ext cx="502443" cy="5180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455056-4146-112A-F120-BE0214897893}"/>
                  </a:ext>
                </a:extLst>
              </p:cNvPr>
              <p:cNvSpPr txBox="1"/>
              <p:nvPr/>
            </p:nvSpPr>
            <p:spPr>
              <a:xfrm>
                <a:off x="203199" y="1570892"/>
                <a:ext cx="3772001" cy="3539430"/>
              </a:xfrm>
              <a:prstGeom prst="rect">
                <a:avLst/>
              </a:prstGeom>
              <a:noFill/>
            </p:spPr>
            <p:txBody>
              <a:bodyPr wrap="square" rtlCol="0">
                <a:spAutoFit/>
              </a:bodyPr>
              <a:lstStyle/>
              <a:p>
                <a:r>
                  <a:rPr lang="en-GB" sz="2800" dirty="0"/>
                  <a:t>Let us pretend that </a:t>
                </a:r>
                <a14:m>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𝑡</m:t>
                        </m:r>
                      </m:sub>
                    </m:sSub>
                  </m:oMath>
                </a14:m>
                <a:r>
                  <a:rPr lang="en-SG" sz="2800" dirty="0"/>
                  <a:t> is the position of the basketball at time </a:t>
                </a:r>
                <a14:m>
                  <m:oMath xmlns:m="http://schemas.openxmlformats.org/officeDocument/2006/math">
                    <m:r>
                      <a:rPr lang="en-GB" sz="2800" b="0" i="1" smtClean="0">
                        <a:latin typeface="Cambria Math" panose="02040503050406030204" pitchFamily="18" charset="0"/>
                      </a:rPr>
                      <m:t>𝑡</m:t>
                    </m:r>
                  </m:oMath>
                </a14:m>
                <a:r>
                  <a:rPr lang="en-SG" sz="2800" dirty="0"/>
                  <a:t>.</a:t>
                </a:r>
              </a:p>
              <a:p>
                <a:endParaRPr lang="en-SG" sz="2800" dirty="0"/>
              </a:p>
              <a:p>
                <a:r>
                  <a:rPr lang="en-SG" sz="2800" b="1" dirty="0">
                    <a:solidFill>
                      <a:srgbClr val="7030A0"/>
                    </a:solidFill>
                  </a:rPr>
                  <a:t>Looking at the picture on the right, can you guess what the next ball position </a:t>
                </a:r>
                <a14:m>
                  <m:oMath xmlns:m="http://schemas.openxmlformats.org/officeDocument/2006/math">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𝒙</m:t>
                        </m:r>
                      </m:e>
                      <m:sub>
                        <m:r>
                          <a:rPr lang="en-GB" sz="2800" b="1" i="1" smtClean="0">
                            <a:solidFill>
                              <a:srgbClr val="7030A0"/>
                            </a:solidFill>
                            <a:latin typeface="Cambria Math" panose="02040503050406030204" pitchFamily="18" charset="0"/>
                          </a:rPr>
                          <m:t>𝒕</m:t>
                        </m:r>
                        <m:r>
                          <a:rPr lang="en-GB" sz="2800" b="1" i="1" smtClean="0">
                            <a:solidFill>
                              <a:srgbClr val="7030A0"/>
                            </a:solidFill>
                            <a:latin typeface="Cambria Math" panose="02040503050406030204" pitchFamily="18" charset="0"/>
                          </a:rPr>
                          <m:t>+</m:t>
                        </m:r>
                        <m:r>
                          <a:rPr lang="en-GB" sz="2800" b="1" i="1" smtClean="0">
                            <a:solidFill>
                              <a:srgbClr val="7030A0"/>
                            </a:solidFill>
                            <a:latin typeface="Cambria Math" panose="02040503050406030204" pitchFamily="18" charset="0"/>
                          </a:rPr>
                          <m:t>𝟏</m:t>
                        </m:r>
                      </m:sub>
                    </m:sSub>
                  </m:oMath>
                </a14:m>
                <a:r>
                  <a:rPr lang="en-SG" sz="2800" b="1" dirty="0">
                    <a:solidFill>
                      <a:srgbClr val="7030A0"/>
                    </a:solidFill>
                  </a:rPr>
                  <a:t> will be?</a:t>
                </a:r>
              </a:p>
            </p:txBody>
          </p:sp>
        </mc:Choice>
        <mc:Fallback xmlns="">
          <p:sp>
            <p:nvSpPr>
              <p:cNvPr id="9" name="TextBox 8">
                <a:extLst>
                  <a:ext uri="{FF2B5EF4-FFF2-40B4-BE49-F238E27FC236}">
                    <a16:creationId xmlns:a16="http://schemas.microsoft.com/office/drawing/2014/main" id="{98455056-4146-112A-F120-BE0214897893}"/>
                  </a:ext>
                </a:extLst>
              </p:cNvPr>
              <p:cNvSpPr txBox="1">
                <a:spLocks noRot="1" noChangeAspect="1" noMove="1" noResize="1" noEditPoints="1" noAdjustHandles="1" noChangeArrowheads="1" noChangeShapeType="1" noTextEdit="1"/>
              </p:cNvSpPr>
              <p:nvPr/>
            </p:nvSpPr>
            <p:spPr>
              <a:xfrm>
                <a:off x="203199" y="1570892"/>
                <a:ext cx="3772001" cy="3539430"/>
              </a:xfrm>
              <a:prstGeom prst="rect">
                <a:avLst/>
              </a:prstGeom>
              <a:blipFill>
                <a:blip r:embed="rId3"/>
                <a:stretch>
                  <a:fillRect l="-3231" t="-1724" r="-5331" b="-4138"/>
                </a:stretch>
              </a:blipFill>
            </p:spPr>
            <p:txBody>
              <a:bodyPr/>
              <a:lstStyle/>
              <a:p>
                <a:r>
                  <a:rPr lang="en-SG">
                    <a:noFill/>
                  </a:rPr>
                  <a:t> </a:t>
                </a:r>
              </a:p>
            </p:txBody>
          </p:sp>
        </mc:Fallback>
      </mc:AlternateContent>
      <p:cxnSp>
        <p:nvCxnSpPr>
          <p:cNvPr id="12" name="Straight Arrow Connector 11">
            <a:extLst>
              <a:ext uri="{FF2B5EF4-FFF2-40B4-BE49-F238E27FC236}">
                <a16:creationId xmlns:a16="http://schemas.microsoft.com/office/drawing/2014/main" id="{3D32C3E9-BCF7-21C1-63AF-73D41ED05D73}"/>
              </a:ext>
            </a:extLst>
          </p:cNvPr>
          <p:cNvCxnSpPr>
            <a:cxnSpLocks/>
          </p:cNvCxnSpPr>
          <p:nvPr/>
        </p:nvCxnSpPr>
        <p:spPr>
          <a:xfrm flipV="1">
            <a:off x="8847015" y="3556000"/>
            <a:ext cx="625231" cy="11254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CAD247D5-7FC8-E539-BBF9-553966365A8E}"/>
              </a:ext>
            </a:extLst>
          </p:cNvPr>
          <p:cNvCxnSpPr>
            <a:cxnSpLocks/>
          </p:cNvCxnSpPr>
          <p:nvPr/>
        </p:nvCxnSpPr>
        <p:spPr>
          <a:xfrm>
            <a:off x="8510954" y="5556738"/>
            <a:ext cx="0" cy="82061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08DACFCA-54FF-8B97-ADDE-2E676AE80B9A}"/>
              </a:ext>
            </a:extLst>
          </p:cNvPr>
          <p:cNvCxnSpPr>
            <a:cxnSpLocks/>
          </p:cNvCxnSpPr>
          <p:nvPr/>
        </p:nvCxnSpPr>
        <p:spPr>
          <a:xfrm flipV="1">
            <a:off x="8999415" y="4525108"/>
            <a:ext cx="879231" cy="30870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B762C7FE-569E-526F-8EAC-7FB212EC0703}"/>
              </a:ext>
            </a:extLst>
          </p:cNvPr>
          <p:cNvCxnSpPr>
            <a:cxnSpLocks/>
          </p:cNvCxnSpPr>
          <p:nvPr/>
        </p:nvCxnSpPr>
        <p:spPr>
          <a:xfrm flipH="1" flipV="1">
            <a:off x="7776308" y="4939323"/>
            <a:ext cx="343877" cy="8596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6C97FE7D-83F3-331E-3DF8-232847CB58B0}"/>
              </a:ext>
            </a:extLst>
          </p:cNvPr>
          <p:cNvSpPr txBox="1"/>
          <p:nvPr/>
        </p:nvSpPr>
        <p:spPr>
          <a:xfrm>
            <a:off x="8135814" y="4289735"/>
            <a:ext cx="648678" cy="369332"/>
          </a:xfrm>
          <a:prstGeom prst="rect">
            <a:avLst/>
          </a:prstGeom>
          <a:noFill/>
        </p:spPr>
        <p:txBody>
          <a:bodyPr wrap="square" rtlCol="0">
            <a:spAutoFit/>
          </a:bodyPr>
          <a:lstStyle/>
          <a:p>
            <a:r>
              <a:rPr lang="en-GB" b="1" dirty="0">
                <a:solidFill>
                  <a:schemeClr val="accent2"/>
                </a:solidFill>
              </a:rPr>
              <a:t>????</a:t>
            </a:r>
            <a:endParaRPr lang="en-SG" b="1" dirty="0">
              <a:solidFill>
                <a:schemeClr val="accent2"/>
              </a:solidFill>
            </a:endParaRPr>
          </a:p>
        </p:txBody>
      </p:sp>
    </p:spTree>
    <p:extLst>
      <p:ext uri="{BB962C8B-B14F-4D97-AF65-F5344CB8AC3E}">
        <p14:creationId xmlns:p14="http://schemas.microsoft.com/office/powerpoint/2010/main" val="2064353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A visual example for the need of “direction”</a:t>
            </a:r>
            <a:endParaRPr lang="en-SG" dirty="0"/>
          </a:p>
        </p:txBody>
      </p:sp>
      <p:pic>
        <p:nvPicPr>
          <p:cNvPr id="10" name="Picture 9" descr="A group of gold coins&#10;&#10;Description automatically generated with medium confidence">
            <a:extLst>
              <a:ext uri="{FF2B5EF4-FFF2-40B4-BE49-F238E27FC236}">
                <a16:creationId xmlns:a16="http://schemas.microsoft.com/office/drawing/2014/main" id="{F83FE53A-C01F-5A70-FCBF-D89938440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3203" y="1690688"/>
            <a:ext cx="7783029" cy="501356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41C82DA-C4AB-4A16-CC94-7486A4928219}"/>
                  </a:ext>
                </a:extLst>
              </p:cNvPr>
              <p:cNvSpPr txBox="1"/>
              <p:nvPr/>
            </p:nvSpPr>
            <p:spPr>
              <a:xfrm>
                <a:off x="203199" y="1570892"/>
                <a:ext cx="3772001" cy="4832092"/>
              </a:xfrm>
              <a:prstGeom prst="rect">
                <a:avLst/>
              </a:prstGeom>
              <a:noFill/>
            </p:spPr>
            <p:txBody>
              <a:bodyPr wrap="square" rtlCol="0">
                <a:spAutoFit/>
              </a:bodyPr>
              <a:lstStyle/>
              <a:p>
                <a:r>
                  <a:rPr lang="en-GB" sz="2800" dirty="0"/>
                  <a:t>Let us pretend that </a:t>
                </a:r>
                <a14:m>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𝑡</m:t>
                        </m:r>
                      </m:sub>
                    </m:sSub>
                  </m:oMath>
                </a14:m>
                <a:r>
                  <a:rPr lang="en-SG" sz="2800" dirty="0"/>
                  <a:t> is the position of the basketball at time </a:t>
                </a:r>
                <a14:m>
                  <m:oMath xmlns:m="http://schemas.openxmlformats.org/officeDocument/2006/math">
                    <m:r>
                      <a:rPr lang="en-GB" sz="2800" b="0" i="1" smtClean="0">
                        <a:latin typeface="Cambria Math" panose="02040503050406030204" pitchFamily="18" charset="0"/>
                      </a:rPr>
                      <m:t>𝑡</m:t>
                    </m:r>
                  </m:oMath>
                </a14:m>
                <a:r>
                  <a:rPr lang="en-SG" sz="2800" dirty="0"/>
                  <a:t>.</a:t>
                </a:r>
              </a:p>
              <a:p>
                <a:endParaRPr lang="en-SG" sz="2800" dirty="0"/>
              </a:p>
              <a:p>
                <a:r>
                  <a:rPr lang="en-SG" sz="2800" b="1" dirty="0">
                    <a:solidFill>
                      <a:srgbClr val="7030A0"/>
                    </a:solidFill>
                  </a:rPr>
                  <a:t>Looking at the picture on the right, can you guess what the next ball position </a:t>
                </a:r>
                <a14:m>
                  <m:oMath xmlns:m="http://schemas.openxmlformats.org/officeDocument/2006/math">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𝒙</m:t>
                        </m:r>
                      </m:e>
                      <m:sub>
                        <m:r>
                          <a:rPr lang="en-GB" sz="2800" b="1" i="1" smtClean="0">
                            <a:solidFill>
                              <a:srgbClr val="7030A0"/>
                            </a:solidFill>
                            <a:latin typeface="Cambria Math" panose="02040503050406030204" pitchFamily="18" charset="0"/>
                          </a:rPr>
                          <m:t>𝒕</m:t>
                        </m:r>
                        <m:r>
                          <a:rPr lang="en-GB" sz="2800" b="1" i="1" smtClean="0">
                            <a:solidFill>
                              <a:srgbClr val="7030A0"/>
                            </a:solidFill>
                            <a:latin typeface="Cambria Math" panose="02040503050406030204" pitchFamily="18" charset="0"/>
                          </a:rPr>
                          <m:t>+</m:t>
                        </m:r>
                        <m:r>
                          <a:rPr lang="en-GB" sz="2800" b="1" i="1" smtClean="0">
                            <a:solidFill>
                              <a:srgbClr val="7030A0"/>
                            </a:solidFill>
                            <a:latin typeface="Cambria Math" panose="02040503050406030204" pitchFamily="18" charset="0"/>
                          </a:rPr>
                          <m:t>𝟏</m:t>
                        </m:r>
                      </m:sub>
                    </m:sSub>
                  </m:oMath>
                </a14:m>
                <a:r>
                  <a:rPr lang="en-SG" sz="2800" b="1" dirty="0">
                    <a:solidFill>
                      <a:srgbClr val="7030A0"/>
                    </a:solidFill>
                  </a:rPr>
                  <a:t> will be?</a:t>
                </a:r>
              </a:p>
              <a:p>
                <a:endParaRPr lang="en-SG" sz="2800" b="1" dirty="0">
                  <a:solidFill>
                    <a:srgbClr val="7030A0"/>
                  </a:solidFill>
                </a:endParaRPr>
              </a:p>
              <a:p>
                <a:r>
                  <a:rPr lang="en-SG" sz="2800" b="1" dirty="0">
                    <a:solidFill>
                      <a:srgbClr val="7030A0"/>
                    </a:solidFill>
                  </a:rPr>
                  <a:t>What if I give you a bit of </a:t>
                </a:r>
                <a:r>
                  <a:rPr lang="en-SG" sz="2800" b="1" u="sng" dirty="0">
                    <a:solidFill>
                      <a:srgbClr val="7030A0"/>
                    </a:solidFill>
                  </a:rPr>
                  <a:t>history</a:t>
                </a:r>
                <a:r>
                  <a:rPr lang="en-SG" sz="2800" b="1" dirty="0">
                    <a:solidFill>
                      <a:srgbClr val="7030A0"/>
                    </a:solidFill>
                  </a:rPr>
                  <a:t> now?</a:t>
                </a:r>
              </a:p>
            </p:txBody>
          </p:sp>
        </mc:Choice>
        <mc:Fallback xmlns="">
          <p:sp>
            <p:nvSpPr>
              <p:cNvPr id="11" name="TextBox 10">
                <a:extLst>
                  <a:ext uri="{FF2B5EF4-FFF2-40B4-BE49-F238E27FC236}">
                    <a16:creationId xmlns:a16="http://schemas.microsoft.com/office/drawing/2014/main" id="{041C82DA-C4AB-4A16-CC94-7486A4928219}"/>
                  </a:ext>
                </a:extLst>
              </p:cNvPr>
              <p:cNvSpPr txBox="1">
                <a:spLocks noRot="1" noChangeAspect="1" noMove="1" noResize="1" noEditPoints="1" noAdjustHandles="1" noChangeArrowheads="1" noChangeShapeType="1" noTextEdit="1"/>
              </p:cNvSpPr>
              <p:nvPr/>
            </p:nvSpPr>
            <p:spPr>
              <a:xfrm>
                <a:off x="203199" y="1570892"/>
                <a:ext cx="3772001" cy="4832092"/>
              </a:xfrm>
              <a:prstGeom prst="rect">
                <a:avLst/>
              </a:prstGeom>
              <a:blipFill>
                <a:blip r:embed="rId3"/>
                <a:stretch>
                  <a:fillRect l="-3231" t="-1263" r="-5331" b="-2778"/>
                </a:stretch>
              </a:blipFill>
            </p:spPr>
            <p:txBody>
              <a:bodyPr/>
              <a:lstStyle/>
              <a:p>
                <a:r>
                  <a:rPr lang="en-SG">
                    <a:noFill/>
                  </a:rPr>
                  <a:t> </a:t>
                </a:r>
              </a:p>
            </p:txBody>
          </p:sp>
        </mc:Fallback>
      </mc:AlternateContent>
      <p:pic>
        <p:nvPicPr>
          <p:cNvPr id="12" name="Picture 11" descr="A group of gold coins&#10;&#10;Description automatically generated with medium confidence">
            <a:extLst>
              <a:ext uri="{FF2B5EF4-FFF2-40B4-BE49-F238E27FC236}">
                <a16:creationId xmlns:a16="http://schemas.microsoft.com/office/drawing/2014/main" id="{F1C767E9-6308-3CB8-97B8-EB787964E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3203" y="1690688"/>
            <a:ext cx="7783029" cy="5013568"/>
          </a:xfrm>
          <a:prstGeom prst="rect">
            <a:avLst/>
          </a:prstGeom>
        </p:spPr>
      </p:pic>
      <p:sp>
        <p:nvSpPr>
          <p:cNvPr id="13" name="Rectangle 12">
            <a:extLst>
              <a:ext uri="{FF2B5EF4-FFF2-40B4-BE49-F238E27FC236}">
                <a16:creationId xmlns:a16="http://schemas.microsoft.com/office/drawing/2014/main" id="{BEFA2E9D-D346-A4E1-725F-1DA59AFF1537}"/>
              </a:ext>
            </a:extLst>
          </p:cNvPr>
          <p:cNvSpPr/>
          <p:nvPr/>
        </p:nvSpPr>
        <p:spPr>
          <a:xfrm flipH="1" flipV="1">
            <a:off x="7776308" y="5556738"/>
            <a:ext cx="4040554" cy="10885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D8EED8B7-FABB-F38D-5C99-E82E2A917136}"/>
              </a:ext>
            </a:extLst>
          </p:cNvPr>
          <p:cNvSpPr/>
          <p:nvPr/>
        </p:nvSpPr>
        <p:spPr>
          <a:xfrm flipH="1">
            <a:off x="8911475" y="3087077"/>
            <a:ext cx="3034339" cy="2622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58EF33CF-8803-CBB6-6050-94DB222659B3}"/>
              </a:ext>
            </a:extLst>
          </p:cNvPr>
          <p:cNvSpPr/>
          <p:nvPr/>
        </p:nvSpPr>
        <p:spPr>
          <a:xfrm>
            <a:off x="8720138" y="5191125"/>
            <a:ext cx="502443" cy="5180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3" name="Straight Arrow Connector 2">
            <a:extLst>
              <a:ext uri="{FF2B5EF4-FFF2-40B4-BE49-F238E27FC236}">
                <a16:creationId xmlns:a16="http://schemas.microsoft.com/office/drawing/2014/main" id="{A2D1F4BF-E49D-B5B0-D29A-0AD9F138EA4D}"/>
              </a:ext>
            </a:extLst>
          </p:cNvPr>
          <p:cNvCxnSpPr>
            <a:cxnSpLocks/>
          </p:cNvCxnSpPr>
          <p:nvPr/>
        </p:nvCxnSpPr>
        <p:spPr>
          <a:xfrm flipV="1">
            <a:off x="8847015" y="3556000"/>
            <a:ext cx="625231" cy="11254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4" name="Straight Arrow Connector 3">
            <a:extLst>
              <a:ext uri="{FF2B5EF4-FFF2-40B4-BE49-F238E27FC236}">
                <a16:creationId xmlns:a16="http://schemas.microsoft.com/office/drawing/2014/main" id="{B4812B12-576A-6946-A73E-BC430F72C12A}"/>
              </a:ext>
            </a:extLst>
          </p:cNvPr>
          <p:cNvCxnSpPr>
            <a:cxnSpLocks/>
          </p:cNvCxnSpPr>
          <p:nvPr/>
        </p:nvCxnSpPr>
        <p:spPr>
          <a:xfrm>
            <a:off x="8510954" y="5556738"/>
            <a:ext cx="0" cy="82061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5" name="Straight Arrow Connector 4">
            <a:extLst>
              <a:ext uri="{FF2B5EF4-FFF2-40B4-BE49-F238E27FC236}">
                <a16:creationId xmlns:a16="http://schemas.microsoft.com/office/drawing/2014/main" id="{1DBD407E-7763-A03E-ED4D-C8271B9766EB}"/>
              </a:ext>
            </a:extLst>
          </p:cNvPr>
          <p:cNvCxnSpPr>
            <a:cxnSpLocks/>
          </p:cNvCxnSpPr>
          <p:nvPr/>
        </p:nvCxnSpPr>
        <p:spPr>
          <a:xfrm flipV="1">
            <a:off x="8999415" y="4525108"/>
            <a:ext cx="879231" cy="30870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6" name="Straight Arrow Connector 5">
            <a:extLst>
              <a:ext uri="{FF2B5EF4-FFF2-40B4-BE49-F238E27FC236}">
                <a16:creationId xmlns:a16="http://schemas.microsoft.com/office/drawing/2014/main" id="{C96CE662-DD07-831E-AD74-73E8C04653AF}"/>
              </a:ext>
            </a:extLst>
          </p:cNvPr>
          <p:cNvCxnSpPr>
            <a:cxnSpLocks/>
          </p:cNvCxnSpPr>
          <p:nvPr/>
        </p:nvCxnSpPr>
        <p:spPr>
          <a:xfrm flipH="1" flipV="1">
            <a:off x="7776308" y="4939323"/>
            <a:ext cx="343877" cy="8596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9872403B-2BDE-01C2-E534-43FF91D25167}"/>
              </a:ext>
            </a:extLst>
          </p:cNvPr>
          <p:cNvSpPr txBox="1"/>
          <p:nvPr/>
        </p:nvSpPr>
        <p:spPr>
          <a:xfrm>
            <a:off x="8135814" y="4289735"/>
            <a:ext cx="648678" cy="369332"/>
          </a:xfrm>
          <a:prstGeom prst="rect">
            <a:avLst/>
          </a:prstGeom>
          <a:noFill/>
        </p:spPr>
        <p:txBody>
          <a:bodyPr wrap="square" rtlCol="0">
            <a:spAutoFit/>
          </a:bodyPr>
          <a:lstStyle/>
          <a:p>
            <a:r>
              <a:rPr lang="en-GB" b="1" dirty="0">
                <a:solidFill>
                  <a:schemeClr val="accent2"/>
                </a:solidFill>
              </a:rPr>
              <a:t>????</a:t>
            </a:r>
            <a:endParaRPr lang="en-SG" b="1" dirty="0">
              <a:solidFill>
                <a:schemeClr val="accent2"/>
              </a:solidFill>
            </a:endParaRPr>
          </a:p>
        </p:txBody>
      </p:sp>
    </p:spTree>
    <p:extLst>
      <p:ext uri="{BB962C8B-B14F-4D97-AF65-F5344CB8AC3E}">
        <p14:creationId xmlns:p14="http://schemas.microsoft.com/office/powerpoint/2010/main" val="3438165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4CF04-37F8-59A5-D891-341292A57549}"/>
              </a:ext>
            </a:extLst>
          </p:cNvPr>
          <p:cNvSpPr>
            <a:spLocks noGrp="1"/>
          </p:cNvSpPr>
          <p:nvPr>
            <p:ph type="title"/>
          </p:nvPr>
        </p:nvSpPr>
        <p:spPr/>
        <p:txBody>
          <a:bodyPr/>
          <a:lstStyle/>
          <a:p>
            <a:r>
              <a:rPr lang="en-GB" dirty="0"/>
              <a:t>A visual example for the need of “direction”</a:t>
            </a:r>
            <a:endParaRPr lang="en-SG" dirty="0"/>
          </a:p>
        </p:txBody>
      </p:sp>
      <p:sp>
        <p:nvSpPr>
          <p:cNvPr id="3" name="Content Placeholder 2">
            <a:extLst>
              <a:ext uri="{FF2B5EF4-FFF2-40B4-BE49-F238E27FC236}">
                <a16:creationId xmlns:a16="http://schemas.microsoft.com/office/drawing/2014/main" id="{4E2EC6DC-296C-84BC-FE39-DB6DC6B7379B}"/>
              </a:ext>
            </a:extLst>
          </p:cNvPr>
          <p:cNvSpPr>
            <a:spLocks noGrp="1"/>
          </p:cNvSpPr>
          <p:nvPr>
            <p:ph sz="half" idx="1"/>
          </p:nvPr>
        </p:nvSpPr>
        <p:spPr>
          <a:xfrm>
            <a:off x="838199" y="1825624"/>
            <a:ext cx="5625123" cy="5032375"/>
          </a:xfrm>
        </p:spPr>
        <p:txBody>
          <a:bodyPr>
            <a:normAutofit lnSpcReduction="10000"/>
          </a:bodyPr>
          <a:lstStyle/>
          <a:p>
            <a:pPr marL="0" indent="0">
              <a:buNone/>
            </a:pPr>
            <a:r>
              <a:rPr lang="en-GB" b="1" dirty="0"/>
              <a:t>Definition (</a:t>
            </a:r>
            <a:r>
              <a:rPr lang="en-GB" b="1" dirty="0">
                <a:solidFill>
                  <a:srgbClr val="00B050"/>
                </a:solidFill>
              </a:rPr>
              <a:t>history</a:t>
            </a:r>
            <a:r>
              <a:rPr lang="en-GB" b="1" dirty="0"/>
              <a:t>):</a:t>
            </a:r>
          </a:p>
          <a:p>
            <a:pPr marL="0" indent="0">
              <a:buNone/>
            </a:pPr>
            <a:r>
              <a:rPr lang="en-GB" b="1" dirty="0">
                <a:solidFill>
                  <a:srgbClr val="00B050"/>
                </a:solidFill>
              </a:rPr>
              <a:t>History</a:t>
            </a:r>
            <a:r>
              <a:rPr lang="en-GB" dirty="0"/>
              <a:t> refers to the </a:t>
            </a:r>
            <a:r>
              <a:rPr lang="en-GB" b="1" dirty="0"/>
              <a:t>past observations or values of the time series up to a certain point in time</a:t>
            </a:r>
            <a:r>
              <a:rPr lang="en-GB" dirty="0"/>
              <a:t>.</a:t>
            </a:r>
          </a:p>
          <a:p>
            <a:pPr marL="0" indent="0">
              <a:buNone/>
            </a:pPr>
            <a:r>
              <a:rPr lang="en-GB" dirty="0"/>
              <a:t>It provides information about the patterns and trends of the data over time, which can be used to make predictions and identify important factors that influence the time series.</a:t>
            </a:r>
          </a:p>
          <a:p>
            <a:pPr marL="0" indent="0">
              <a:buNone/>
            </a:pPr>
            <a:r>
              <a:rPr lang="en-GB" dirty="0"/>
              <a:t>E.g., predicting a stock price, requires to know the history of the stock prices to understand its </a:t>
            </a:r>
            <a:r>
              <a:rPr lang="en-GB" dirty="0" err="1"/>
              <a:t>behavior</a:t>
            </a:r>
            <a:r>
              <a:rPr lang="en-GB" dirty="0"/>
              <a:t>.</a:t>
            </a:r>
          </a:p>
          <a:p>
            <a:pPr marL="0" indent="0">
              <a:buNone/>
            </a:pPr>
            <a:endParaRPr lang="en-SG" dirty="0"/>
          </a:p>
        </p:txBody>
      </p:sp>
      <p:pic>
        <p:nvPicPr>
          <p:cNvPr id="10" name="Picture 9">
            <a:extLst>
              <a:ext uri="{FF2B5EF4-FFF2-40B4-BE49-F238E27FC236}">
                <a16:creationId xmlns:a16="http://schemas.microsoft.com/office/drawing/2014/main" id="{7451DDE0-AAF3-330D-A8B5-94DCD7217016}"/>
              </a:ext>
            </a:extLst>
          </p:cNvPr>
          <p:cNvPicPr>
            <a:picLocks noChangeAspect="1"/>
          </p:cNvPicPr>
          <p:nvPr/>
        </p:nvPicPr>
        <p:blipFill>
          <a:blip r:embed="rId2"/>
          <a:stretch>
            <a:fillRect/>
          </a:stretch>
        </p:blipFill>
        <p:spPr>
          <a:xfrm>
            <a:off x="6675399" y="2454031"/>
            <a:ext cx="5436999" cy="3501292"/>
          </a:xfrm>
          <a:prstGeom prst="rect">
            <a:avLst/>
          </a:prstGeom>
        </p:spPr>
      </p:pic>
    </p:spTree>
    <p:extLst>
      <p:ext uri="{BB962C8B-B14F-4D97-AF65-F5344CB8AC3E}">
        <p14:creationId xmlns:p14="http://schemas.microsoft.com/office/powerpoint/2010/main" val="1870305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6)</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a:pPr>
            <a:r>
              <a:rPr lang="en-US" dirty="0"/>
              <a:t>What is a </a:t>
            </a:r>
            <a:r>
              <a:rPr lang="en-US" b="1" dirty="0"/>
              <a:t>time</a:t>
            </a:r>
            <a:r>
              <a:rPr lang="en-US" dirty="0"/>
              <a:t> </a:t>
            </a:r>
            <a:r>
              <a:rPr lang="en-US" b="1" dirty="0"/>
              <a:t>series</a:t>
            </a:r>
            <a:r>
              <a:rPr lang="en-US" dirty="0"/>
              <a:t> </a:t>
            </a:r>
            <a:r>
              <a:rPr lang="en-US" b="1" dirty="0"/>
              <a:t>dataset</a:t>
            </a:r>
            <a:r>
              <a:rPr lang="en-US" dirty="0"/>
              <a:t>?</a:t>
            </a:r>
          </a:p>
          <a:p>
            <a:pPr marL="514350" indent="-514350">
              <a:buFont typeface="+mj-lt"/>
              <a:buAutoNum type="arabicPeriod"/>
            </a:pPr>
            <a:r>
              <a:rPr lang="en-US" dirty="0"/>
              <a:t>How to </a:t>
            </a:r>
            <a:r>
              <a:rPr lang="en-US" b="1" dirty="0"/>
              <a:t>analyze a time series</a:t>
            </a:r>
            <a:r>
              <a:rPr lang="en-US" dirty="0"/>
              <a:t>, and what are </a:t>
            </a:r>
            <a:r>
              <a:rPr lang="en-US" b="1" dirty="0"/>
              <a:t>typical deep learning models</a:t>
            </a:r>
            <a:r>
              <a:rPr lang="en-US" dirty="0"/>
              <a:t> capable of doing that?</a:t>
            </a:r>
          </a:p>
          <a:p>
            <a:pPr marL="514350" indent="-514350">
              <a:buFont typeface="+mj-lt"/>
              <a:buAutoNum type="arabicPeriod"/>
            </a:pPr>
            <a:r>
              <a:rPr lang="en-US" dirty="0"/>
              <a:t>What is </a:t>
            </a:r>
            <a:r>
              <a:rPr lang="en-US" b="1" dirty="0"/>
              <a:t>history</a:t>
            </a:r>
            <a:r>
              <a:rPr lang="en-US" dirty="0"/>
              <a:t>, and why is it needed for time series predictions?</a:t>
            </a:r>
          </a:p>
          <a:p>
            <a:pPr marL="514350" indent="-514350">
              <a:buFont typeface="+mj-lt"/>
              <a:buAutoNum type="arabicPeriod"/>
            </a:pPr>
            <a:r>
              <a:rPr lang="en-US" dirty="0"/>
              <a:t>What is a </a:t>
            </a:r>
            <a:r>
              <a:rPr lang="en-US" b="1" dirty="0"/>
              <a:t>good history length</a:t>
            </a:r>
            <a:r>
              <a:rPr lang="en-US" dirty="0"/>
              <a:t>?</a:t>
            </a:r>
          </a:p>
          <a:p>
            <a:pPr marL="514350" indent="-514350">
              <a:buFont typeface="+mj-lt"/>
              <a:buAutoNum type="arabicPeriod"/>
            </a:pPr>
            <a:r>
              <a:rPr lang="en-US" dirty="0"/>
              <a:t>What is </a:t>
            </a:r>
            <a:r>
              <a:rPr lang="en-US" b="1" dirty="0"/>
              <a:t>memory</a:t>
            </a:r>
            <a:r>
              <a:rPr lang="en-US" dirty="0"/>
              <a:t> and how to represent it in a Neural Network model?</a:t>
            </a:r>
          </a:p>
          <a:p>
            <a:pPr marL="514350" indent="-514350">
              <a:buFont typeface="+mj-lt"/>
              <a:buAutoNum type="arabicPeriod"/>
            </a:pPr>
            <a:r>
              <a:rPr lang="en-US" dirty="0"/>
              <a:t>How to implement a first </a:t>
            </a:r>
            <a:r>
              <a:rPr lang="en-US" b="1" dirty="0"/>
              <a:t>vanilla Recurrent Neural Network </a:t>
            </a:r>
            <a:r>
              <a:rPr lang="en-US" dirty="0"/>
              <a:t>model?</a:t>
            </a:r>
          </a:p>
          <a:p>
            <a:pPr marL="514350" indent="-514350">
              <a:buFont typeface="+mj-lt"/>
              <a:buAutoNum type="arabicPeriod"/>
            </a:pPr>
            <a:r>
              <a:rPr lang="en-US" dirty="0"/>
              <a:t>Why is the </a:t>
            </a:r>
            <a:r>
              <a:rPr lang="en-US" b="1" dirty="0"/>
              <a:t>vanishing gradient problem </a:t>
            </a:r>
            <a:r>
              <a:rPr lang="en-US" dirty="0"/>
              <a:t>prominent in RNNs?</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4CF04-37F8-59A5-D891-341292A57549}"/>
              </a:ext>
            </a:extLst>
          </p:cNvPr>
          <p:cNvSpPr>
            <a:spLocks noGrp="1"/>
          </p:cNvSpPr>
          <p:nvPr>
            <p:ph type="title"/>
          </p:nvPr>
        </p:nvSpPr>
        <p:spPr/>
        <p:txBody>
          <a:bodyPr/>
          <a:lstStyle/>
          <a:p>
            <a:r>
              <a:rPr lang="en-GB" dirty="0"/>
              <a:t>A visual example for the need of “direction”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2EC6DC-296C-84BC-FE39-DB6DC6B7379B}"/>
                  </a:ext>
                </a:extLst>
              </p:cNvPr>
              <p:cNvSpPr>
                <a:spLocks noGrp="1"/>
              </p:cNvSpPr>
              <p:nvPr>
                <p:ph sz="half" idx="1"/>
              </p:nvPr>
            </p:nvSpPr>
            <p:spPr>
              <a:xfrm>
                <a:off x="838200" y="1825624"/>
                <a:ext cx="5181600" cy="5032375"/>
              </a:xfrm>
            </p:spPr>
            <p:txBody>
              <a:bodyPr>
                <a:normAutofit/>
              </a:bodyPr>
              <a:lstStyle/>
              <a:p>
                <a:pPr marL="0" indent="0">
                  <a:buNone/>
                </a:pPr>
                <a:r>
                  <a:rPr lang="en-GB" sz="2800" b="1" dirty="0"/>
                  <a:t>As a consequence: </a:t>
                </a:r>
                <a:r>
                  <a:rPr lang="en-GB" sz="2800" dirty="0"/>
                  <a:t>when predicting </a:t>
                </a:r>
                <a14:m>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𝑡</m:t>
                        </m:r>
                        <m:r>
                          <a:rPr lang="en-GB" sz="2800" b="0" i="1" smtClean="0">
                            <a:latin typeface="Cambria Math" panose="02040503050406030204" pitchFamily="18" charset="0"/>
                          </a:rPr>
                          <m:t>+1</m:t>
                        </m:r>
                      </m:sub>
                    </m:sSub>
                  </m:oMath>
                </a14:m>
                <a:r>
                  <a:rPr lang="en-GB" sz="2800" dirty="0"/>
                  <a:t>, what plays the role of inputs should be a subset of </a:t>
                </a:r>
                <a14:m>
                  <m:oMath xmlns:m="http://schemas.openxmlformats.org/officeDocument/2006/math">
                    <m:d>
                      <m:dPr>
                        <m:ctrlPr>
                          <a:rPr lang="en-GB" sz="2800" b="0" i="1" smtClean="0">
                            <a:latin typeface="Cambria Math" panose="02040503050406030204" pitchFamily="18" charset="0"/>
                          </a:rPr>
                        </m:ctrlPr>
                      </m:dPr>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1</m:t>
                            </m:r>
                          </m:sub>
                        </m:sSub>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2</m:t>
                            </m:r>
                          </m:sub>
                        </m:sSub>
                        <m:r>
                          <a:rPr lang="en-GB" sz="2800" b="0" i="1" smtClean="0">
                            <a:latin typeface="Cambria Math" panose="02040503050406030204" pitchFamily="18" charset="0"/>
                          </a:rPr>
                          <m:t>, …,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𝑡</m:t>
                            </m:r>
                          </m:sub>
                        </m:sSub>
                      </m:e>
                    </m:d>
                  </m:oMath>
                </a14:m>
                <a:r>
                  <a:rPr lang="en-SG" sz="2800" dirty="0"/>
                  <a:t>, consisting of all the observations from the beginning until the present time </a:t>
                </a:r>
                <a14:m>
                  <m:oMath xmlns:m="http://schemas.openxmlformats.org/officeDocument/2006/math">
                    <m:r>
                      <a:rPr lang="en-SG" sz="2800" i="1" dirty="0" smtClean="0">
                        <a:latin typeface="Cambria Math" panose="02040503050406030204" pitchFamily="18" charset="0"/>
                      </a:rPr>
                      <m:t>𝑡</m:t>
                    </m:r>
                  </m:oMath>
                </a14:m>
                <a:r>
                  <a:rPr lang="en-SG" sz="2800" dirty="0"/>
                  <a:t>.</a:t>
                </a:r>
              </a:p>
              <a:p>
                <a:pPr marL="0" indent="0">
                  <a:buNone/>
                </a:pPr>
                <a:endParaRPr lang="en-SG" dirty="0"/>
              </a:p>
              <a:p>
                <a:pPr marL="0" indent="0">
                  <a:buNone/>
                </a:pPr>
                <a:r>
                  <a:rPr lang="en-SG" sz="2800" b="1" dirty="0"/>
                  <a:t>For instance, could we predict the next position of the ball knowing only the last two frames, i.e. the last two positions of the ball?</a:t>
                </a:r>
              </a:p>
            </p:txBody>
          </p:sp>
        </mc:Choice>
        <mc:Fallback xmlns="">
          <p:sp>
            <p:nvSpPr>
              <p:cNvPr id="3" name="Content Placeholder 2">
                <a:extLst>
                  <a:ext uri="{FF2B5EF4-FFF2-40B4-BE49-F238E27FC236}">
                    <a16:creationId xmlns:a16="http://schemas.microsoft.com/office/drawing/2014/main" id="{4E2EC6DC-296C-84BC-FE39-DB6DC6B7379B}"/>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765"/>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49AD4472-5573-CFF1-EE35-D4FAE1EB60D0}"/>
              </a:ext>
            </a:extLst>
          </p:cNvPr>
          <p:cNvPicPr>
            <a:picLocks noChangeAspect="1"/>
          </p:cNvPicPr>
          <p:nvPr/>
        </p:nvPicPr>
        <p:blipFill>
          <a:blip r:embed="rId3"/>
          <a:stretch>
            <a:fillRect/>
          </a:stretch>
        </p:blipFill>
        <p:spPr>
          <a:xfrm>
            <a:off x="6675399" y="2454031"/>
            <a:ext cx="5436999" cy="3501292"/>
          </a:xfrm>
          <a:prstGeom prst="rect">
            <a:avLst/>
          </a:prstGeom>
        </p:spPr>
      </p:pic>
    </p:spTree>
    <p:extLst>
      <p:ext uri="{BB962C8B-B14F-4D97-AF65-F5344CB8AC3E}">
        <p14:creationId xmlns:p14="http://schemas.microsoft.com/office/powerpoint/2010/main" val="1413966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6207-4F19-3F96-7313-BD1C134EFE2E}"/>
              </a:ext>
            </a:extLst>
          </p:cNvPr>
          <p:cNvSpPr>
            <a:spLocks noGrp="1"/>
          </p:cNvSpPr>
          <p:nvPr>
            <p:ph type="title"/>
          </p:nvPr>
        </p:nvSpPr>
        <p:spPr/>
        <p:txBody>
          <a:bodyPr/>
          <a:lstStyle/>
          <a:p>
            <a:r>
              <a:rPr lang="en-GB" dirty="0"/>
              <a:t>Lookback size</a:t>
            </a:r>
            <a:endParaRPr lang="en-SG" dirty="0"/>
          </a:p>
        </p:txBody>
      </p:sp>
      <p:sp>
        <p:nvSpPr>
          <p:cNvPr id="3" name="Content Placeholder 2">
            <a:extLst>
              <a:ext uri="{FF2B5EF4-FFF2-40B4-BE49-F238E27FC236}">
                <a16:creationId xmlns:a16="http://schemas.microsoft.com/office/drawing/2014/main" id="{AB518D65-2307-AF01-524E-D9D2045AA0A1}"/>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lookback</a:t>
            </a:r>
            <a:r>
              <a:rPr lang="en-GB" b="1" dirty="0"/>
              <a:t> size):</a:t>
            </a:r>
          </a:p>
          <a:p>
            <a:pPr marL="0" indent="0">
              <a:buNone/>
            </a:pPr>
            <a:r>
              <a:rPr lang="en-GB" dirty="0"/>
              <a:t>The </a:t>
            </a:r>
            <a:r>
              <a:rPr lang="en-GB" b="1" dirty="0"/>
              <a:t>number of past observations or values of a time series that are used to make a prediction </a:t>
            </a:r>
            <a:r>
              <a:rPr lang="en-GB" dirty="0"/>
              <a:t>is commonly referred to as the "</a:t>
            </a:r>
            <a:r>
              <a:rPr lang="en-GB" b="1" dirty="0">
                <a:solidFill>
                  <a:srgbClr val="00B050"/>
                </a:solidFill>
              </a:rPr>
              <a:t>lookback</a:t>
            </a:r>
            <a:r>
              <a:rPr lang="en-GB" dirty="0"/>
              <a:t>" or "</a:t>
            </a:r>
            <a:r>
              <a:rPr lang="en-GB" b="1" dirty="0">
                <a:solidFill>
                  <a:srgbClr val="00B050"/>
                </a:solidFill>
              </a:rPr>
              <a:t>window</a:t>
            </a:r>
            <a:r>
              <a:rPr lang="en-GB" dirty="0"/>
              <a:t>" </a:t>
            </a:r>
            <a:r>
              <a:rPr lang="en-GB" b="1" dirty="0"/>
              <a:t>size</a:t>
            </a:r>
            <a:r>
              <a:rPr lang="en-GB" dirty="0"/>
              <a:t>.</a:t>
            </a:r>
          </a:p>
          <a:p>
            <a:pPr marL="0" indent="0">
              <a:buNone/>
            </a:pPr>
            <a:r>
              <a:rPr lang="en-GB" dirty="0"/>
              <a:t>It is the length of the history that is used to inform the prediction of the next value in the time series.</a:t>
            </a:r>
          </a:p>
          <a:p>
            <a:pPr marL="0" indent="0">
              <a:buNone/>
            </a:pPr>
            <a:r>
              <a:rPr lang="en-GB" dirty="0"/>
              <a:t>In our example, the lookback size is simply 2.</a:t>
            </a:r>
          </a:p>
          <a:p>
            <a:pPr marL="0" indent="0">
              <a:buNone/>
            </a:pPr>
            <a:endParaRPr lang="en-SG" dirty="0"/>
          </a:p>
        </p:txBody>
      </p:sp>
      <p:pic>
        <p:nvPicPr>
          <p:cNvPr id="8" name="Picture 7">
            <a:extLst>
              <a:ext uri="{FF2B5EF4-FFF2-40B4-BE49-F238E27FC236}">
                <a16:creationId xmlns:a16="http://schemas.microsoft.com/office/drawing/2014/main" id="{E6F1A226-E903-0EFC-4ABA-2E0CF1D6A25F}"/>
              </a:ext>
            </a:extLst>
          </p:cNvPr>
          <p:cNvPicPr>
            <a:picLocks noChangeAspect="1"/>
          </p:cNvPicPr>
          <p:nvPr/>
        </p:nvPicPr>
        <p:blipFill>
          <a:blip r:embed="rId2"/>
          <a:stretch>
            <a:fillRect/>
          </a:stretch>
        </p:blipFill>
        <p:spPr>
          <a:xfrm>
            <a:off x="6355783" y="1989329"/>
            <a:ext cx="5820587" cy="4239217"/>
          </a:xfrm>
          <a:prstGeom prst="rect">
            <a:avLst/>
          </a:prstGeom>
        </p:spPr>
      </p:pic>
    </p:spTree>
    <p:extLst>
      <p:ext uri="{BB962C8B-B14F-4D97-AF65-F5344CB8AC3E}">
        <p14:creationId xmlns:p14="http://schemas.microsoft.com/office/powerpoint/2010/main" val="4048808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6207-4F19-3F96-7313-BD1C134EFE2E}"/>
              </a:ext>
            </a:extLst>
          </p:cNvPr>
          <p:cNvSpPr>
            <a:spLocks noGrp="1"/>
          </p:cNvSpPr>
          <p:nvPr>
            <p:ph type="title"/>
          </p:nvPr>
        </p:nvSpPr>
        <p:spPr/>
        <p:txBody>
          <a:bodyPr/>
          <a:lstStyle/>
          <a:p>
            <a:r>
              <a:rPr lang="en-GB" dirty="0"/>
              <a:t>Using a simple DNN to predict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518D65-2307-AF01-524E-D9D2045AA0A1}"/>
                  </a:ext>
                </a:extLst>
              </p:cNvPr>
              <p:cNvSpPr>
                <a:spLocks noGrp="1"/>
              </p:cNvSpPr>
              <p:nvPr>
                <p:ph sz="half" idx="1"/>
              </p:nvPr>
            </p:nvSpPr>
            <p:spPr/>
            <p:txBody>
              <a:bodyPr/>
              <a:lstStyle/>
              <a:p>
                <a:pPr marL="0" indent="0">
                  <a:buNone/>
                </a:pPr>
                <a:r>
                  <a:rPr lang="en-GB" dirty="0"/>
                  <a:t>Let us rewrite our previous DNN model, with some changes:</a:t>
                </a:r>
              </a:p>
              <a:p>
                <a:r>
                  <a:rPr lang="en-GB" dirty="0"/>
                  <a:t>3 Linear Layers + </a:t>
                </a:r>
                <a:r>
                  <a:rPr lang="en-GB" dirty="0" err="1"/>
                  <a:t>ReLU</a:t>
                </a:r>
                <a:r>
                  <a:rPr lang="en-GB" dirty="0"/>
                  <a:t>,</a:t>
                </a:r>
              </a:p>
              <a:p>
                <a:r>
                  <a:rPr lang="en-GB" dirty="0"/>
                  <a:t>No </a:t>
                </a:r>
                <a:r>
                  <a:rPr lang="en-GB" dirty="0" err="1"/>
                  <a:t>ReLU</a:t>
                </a:r>
                <a:r>
                  <a:rPr lang="en-GB" dirty="0"/>
                  <a:t> on final layer,</a:t>
                </a:r>
              </a:p>
              <a:p>
                <a:r>
                  <a:rPr lang="en-GB" b="1" dirty="0">
                    <a:solidFill>
                      <a:srgbClr val="7030A0"/>
                    </a:solidFill>
                  </a:rPr>
                  <a:t>Number of inputs =</a:t>
                </a:r>
                <a:r>
                  <a:rPr lang="en-GB" b="1" dirty="0"/>
                  <a:t> </a:t>
                </a:r>
                <a:r>
                  <a:rPr lang="en-GB" b="1" dirty="0">
                    <a:solidFill>
                      <a:srgbClr val="7030A0"/>
                    </a:solidFill>
                  </a:rPr>
                  <a:t>2,</a:t>
                </a:r>
                <a:r>
                  <a:rPr lang="en-GB" b="1" dirty="0"/>
                  <a:t> </a:t>
                </a:r>
                <a:r>
                  <a:rPr lang="en-GB" b="1" dirty="0">
                    <a:solidFill>
                      <a:srgbClr val="7030A0"/>
                    </a:solidFill>
                  </a:rPr>
                  <a:t>being </a:t>
                </a:r>
                <a14:m>
                  <m:oMath xmlns:m="http://schemas.openxmlformats.org/officeDocument/2006/math">
                    <m:r>
                      <a:rPr lang="en-GB" b="1" i="1" smtClean="0">
                        <a:solidFill>
                          <a:srgbClr val="7030A0"/>
                        </a:solidFill>
                        <a:latin typeface="Cambria Math" panose="02040503050406030204" pitchFamily="18" charset="0"/>
                      </a:rPr>
                      <m:t>(</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𝒙</m:t>
                        </m:r>
                      </m:e>
                      <m:sub>
                        <m:r>
                          <a:rPr lang="en-GB" b="1" i="1" smtClean="0">
                            <a:solidFill>
                              <a:srgbClr val="7030A0"/>
                            </a:solidFill>
                            <a:latin typeface="Cambria Math" panose="02040503050406030204" pitchFamily="18" charset="0"/>
                          </a:rPr>
                          <m:t>𝒕</m:t>
                        </m:r>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𝟏</m:t>
                        </m:r>
                      </m:sub>
                    </m:sSub>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𝒙</m:t>
                        </m:r>
                      </m:e>
                      <m:sub>
                        <m:r>
                          <a:rPr lang="en-GB" b="1" i="1" smtClean="0">
                            <a:solidFill>
                              <a:srgbClr val="7030A0"/>
                            </a:solidFill>
                            <a:latin typeface="Cambria Math" panose="02040503050406030204" pitchFamily="18" charset="0"/>
                          </a:rPr>
                          <m:t>𝒕</m:t>
                        </m:r>
                      </m:sub>
                    </m:sSub>
                    <m:r>
                      <a:rPr lang="en-GB" b="1" i="1" smtClean="0">
                        <a:solidFill>
                          <a:srgbClr val="7030A0"/>
                        </a:solidFill>
                        <a:latin typeface="Cambria Math" panose="02040503050406030204" pitchFamily="18" charset="0"/>
                      </a:rPr>
                      <m:t>)</m:t>
                    </m:r>
                  </m:oMath>
                </a14:m>
                <a:r>
                  <a:rPr lang="en-GB" b="1" dirty="0">
                    <a:solidFill>
                      <a:srgbClr val="7030A0"/>
                    </a:solidFill>
                  </a:rPr>
                  <a:t> this time,</a:t>
                </a:r>
              </a:p>
              <a:p>
                <a:r>
                  <a:rPr lang="en-GB" dirty="0"/>
                  <a:t>Number of outputs = 1, </a:t>
                </a:r>
                <a14:m>
                  <m:oMath xmlns:m="http://schemas.openxmlformats.org/officeDocument/2006/math">
                    <m:sSub>
                      <m:sSubPr>
                        <m:ctrlPr>
                          <a:rPr lang="en-GB" b="1" i="1" smtClean="0">
                            <a:solidFill>
                              <a:schemeClr val="tx1"/>
                            </a:solidFill>
                            <a:latin typeface="Cambria Math" panose="02040503050406030204" pitchFamily="18" charset="0"/>
                          </a:rPr>
                        </m:ctrlPr>
                      </m:sSubPr>
                      <m:e>
                        <m:r>
                          <a:rPr lang="en-GB" b="1" i="1" smtClean="0">
                            <a:solidFill>
                              <a:schemeClr val="tx1"/>
                            </a:solidFill>
                            <a:latin typeface="Cambria Math" panose="02040503050406030204" pitchFamily="18" charset="0"/>
                          </a:rPr>
                          <m:t>𝒙</m:t>
                        </m:r>
                      </m:e>
                      <m:sub>
                        <m:r>
                          <a:rPr lang="en-GB" b="1" i="1" smtClean="0">
                            <a:solidFill>
                              <a:schemeClr val="tx1"/>
                            </a:solidFill>
                            <a:latin typeface="Cambria Math" panose="02040503050406030204" pitchFamily="18" charset="0"/>
                          </a:rPr>
                          <m:t>𝒕</m:t>
                        </m:r>
                        <m:r>
                          <a:rPr lang="en-GB" b="1" i="1" smtClean="0">
                            <a:solidFill>
                              <a:schemeClr val="tx1"/>
                            </a:solidFill>
                            <a:latin typeface="Cambria Math" panose="02040503050406030204" pitchFamily="18" charset="0"/>
                          </a:rPr>
                          <m:t>+</m:t>
                        </m:r>
                        <m:r>
                          <a:rPr lang="en-GB" b="1" i="1" smtClean="0">
                            <a:solidFill>
                              <a:schemeClr val="tx1"/>
                            </a:solidFill>
                            <a:latin typeface="Cambria Math" panose="02040503050406030204" pitchFamily="18" charset="0"/>
                          </a:rPr>
                          <m:t>𝟏</m:t>
                        </m:r>
                      </m:sub>
                    </m:sSub>
                  </m:oMath>
                </a14:m>
                <a:r>
                  <a:rPr lang="en-GB" dirty="0"/>
                  <a:t>,</a:t>
                </a:r>
              </a:p>
              <a:p>
                <a:r>
                  <a:rPr lang="en-GB" dirty="0"/>
                  <a:t>Hidden layers sizes: 32 and 8.</a:t>
                </a: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AB518D65-2307-AF01-524E-D9D2045AA0A1}"/>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3C38EE99-9997-EC4D-6407-E95240AA3E61}"/>
              </a:ext>
            </a:extLst>
          </p:cNvPr>
          <p:cNvPicPr>
            <a:picLocks noChangeAspect="1"/>
          </p:cNvPicPr>
          <p:nvPr/>
        </p:nvPicPr>
        <p:blipFill>
          <a:blip r:embed="rId3"/>
          <a:stretch>
            <a:fillRect/>
          </a:stretch>
        </p:blipFill>
        <p:spPr>
          <a:xfrm>
            <a:off x="5896311" y="1825625"/>
            <a:ext cx="6295689" cy="4530461"/>
          </a:xfrm>
          <a:prstGeom prst="rect">
            <a:avLst/>
          </a:prstGeom>
        </p:spPr>
      </p:pic>
    </p:spTree>
    <p:extLst>
      <p:ext uri="{BB962C8B-B14F-4D97-AF65-F5344CB8AC3E}">
        <p14:creationId xmlns:p14="http://schemas.microsoft.com/office/powerpoint/2010/main" val="2506346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6207-4F19-3F96-7313-BD1C134EFE2E}"/>
              </a:ext>
            </a:extLst>
          </p:cNvPr>
          <p:cNvSpPr>
            <a:spLocks noGrp="1"/>
          </p:cNvSpPr>
          <p:nvPr>
            <p:ph type="title"/>
          </p:nvPr>
        </p:nvSpPr>
        <p:spPr/>
        <p:txBody>
          <a:bodyPr/>
          <a:lstStyle/>
          <a:p>
            <a:r>
              <a:rPr lang="en-GB" dirty="0"/>
              <a:t>Reworking the Dataset to include history</a:t>
            </a:r>
            <a:endParaRPr lang="en-SG" dirty="0"/>
          </a:p>
        </p:txBody>
      </p:sp>
      <p:pic>
        <p:nvPicPr>
          <p:cNvPr id="7" name="Picture 6">
            <a:extLst>
              <a:ext uri="{FF2B5EF4-FFF2-40B4-BE49-F238E27FC236}">
                <a16:creationId xmlns:a16="http://schemas.microsoft.com/office/drawing/2014/main" id="{1C4103AD-8E3B-E0FC-1FB6-E4CDBAD3EC2B}"/>
              </a:ext>
            </a:extLst>
          </p:cNvPr>
          <p:cNvPicPr>
            <a:picLocks noChangeAspect="1"/>
          </p:cNvPicPr>
          <p:nvPr/>
        </p:nvPicPr>
        <p:blipFill>
          <a:blip r:embed="rId2"/>
          <a:stretch>
            <a:fillRect/>
          </a:stretch>
        </p:blipFill>
        <p:spPr>
          <a:xfrm>
            <a:off x="490868" y="1491311"/>
            <a:ext cx="7662079" cy="5366689"/>
          </a:xfrm>
          <a:prstGeom prst="rect">
            <a:avLst/>
          </a:prstGeom>
        </p:spPr>
      </p:pic>
      <p:pic>
        <p:nvPicPr>
          <p:cNvPr id="8" name="Picture 7">
            <a:extLst>
              <a:ext uri="{FF2B5EF4-FFF2-40B4-BE49-F238E27FC236}">
                <a16:creationId xmlns:a16="http://schemas.microsoft.com/office/drawing/2014/main" id="{EDE5744A-E535-3ECF-6D99-A0009F827CBD}"/>
              </a:ext>
            </a:extLst>
          </p:cNvPr>
          <p:cNvPicPr>
            <a:picLocks noChangeAspect="1"/>
          </p:cNvPicPr>
          <p:nvPr/>
        </p:nvPicPr>
        <p:blipFill>
          <a:blip r:embed="rId3"/>
          <a:stretch>
            <a:fillRect/>
          </a:stretch>
        </p:blipFill>
        <p:spPr>
          <a:xfrm>
            <a:off x="7268308" y="3429000"/>
            <a:ext cx="4548554" cy="3312777"/>
          </a:xfrm>
          <a:prstGeom prst="rect">
            <a:avLst/>
          </a:prstGeom>
        </p:spPr>
      </p:pic>
    </p:spTree>
    <p:extLst>
      <p:ext uri="{BB962C8B-B14F-4D97-AF65-F5344CB8AC3E}">
        <p14:creationId xmlns:p14="http://schemas.microsoft.com/office/powerpoint/2010/main" val="1835834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6207-4F19-3F96-7313-BD1C134EFE2E}"/>
              </a:ext>
            </a:extLst>
          </p:cNvPr>
          <p:cNvSpPr>
            <a:spLocks noGrp="1"/>
          </p:cNvSpPr>
          <p:nvPr>
            <p:ph type="title"/>
          </p:nvPr>
        </p:nvSpPr>
        <p:spPr/>
        <p:txBody>
          <a:bodyPr/>
          <a:lstStyle/>
          <a:p>
            <a:r>
              <a:rPr lang="en-GB" dirty="0"/>
              <a:t>Using a simple DNN</a:t>
            </a:r>
            <a:br>
              <a:rPr lang="en-GB" dirty="0"/>
            </a:br>
            <a:r>
              <a:rPr lang="en-GB" dirty="0"/>
              <a:t>to predict</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518D65-2307-AF01-524E-D9D2045AA0A1}"/>
                  </a:ext>
                </a:extLst>
              </p:cNvPr>
              <p:cNvSpPr>
                <a:spLocks noGrp="1"/>
              </p:cNvSpPr>
              <p:nvPr>
                <p:ph sz="half" idx="1"/>
              </p:nvPr>
            </p:nvSpPr>
            <p:spPr>
              <a:xfrm>
                <a:off x="838200" y="1825624"/>
                <a:ext cx="5181600" cy="5032375"/>
              </a:xfrm>
            </p:spPr>
            <p:txBody>
              <a:bodyPr>
                <a:normAutofit/>
              </a:bodyPr>
              <a:lstStyle/>
              <a:p>
                <a:pPr marL="0" indent="0">
                  <a:buNone/>
                </a:pPr>
                <a:r>
                  <a:rPr lang="en-GB" dirty="0"/>
                  <a:t>Almost as before:</a:t>
                </a:r>
              </a:p>
              <a:p>
                <a:r>
                  <a:rPr lang="en-GB" dirty="0"/>
                  <a:t>3 Linear Layers + </a:t>
                </a:r>
                <a:r>
                  <a:rPr lang="en-GB" dirty="0" err="1"/>
                  <a:t>ReLU</a:t>
                </a:r>
                <a:r>
                  <a:rPr lang="en-GB" dirty="0"/>
                  <a:t>,</a:t>
                </a:r>
              </a:p>
              <a:p>
                <a:r>
                  <a:rPr lang="en-GB" dirty="0"/>
                  <a:t>No </a:t>
                </a:r>
                <a:r>
                  <a:rPr lang="en-GB" dirty="0" err="1"/>
                  <a:t>ReLU</a:t>
                </a:r>
                <a:r>
                  <a:rPr lang="en-GB" dirty="0"/>
                  <a:t> on final layer,</a:t>
                </a:r>
              </a:p>
              <a:p>
                <a:r>
                  <a:rPr lang="en-GB" b="1" dirty="0">
                    <a:solidFill>
                      <a:srgbClr val="7030A0"/>
                    </a:solidFill>
                  </a:rPr>
                  <a:t>Number of inputs =</a:t>
                </a:r>
                <a:r>
                  <a:rPr lang="en-GB" b="1" dirty="0"/>
                  <a:t> </a:t>
                </a:r>
                <a:r>
                  <a:rPr lang="en-GB" b="1" dirty="0">
                    <a:solidFill>
                      <a:srgbClr val="7030A0"/>
                    </a:solidFill>
                  </a:rPr>
                  <a:t>2,</a:t>
                </a:r>
                <a:r>
                  <a:rPr lang="en-GB" b="1" dirty="0"/>
                  <a:t> </a:t>
                </a:r>
                <a:r>
                  <a:rPr lang="en-GB" b="1" dirty="0">
                    <a:solidFill>
                      <a:srgbClr val="7030A0"/>
                    </a:solidFill>
                  </a:rPr>
                  <a:t>being </a:t>
                </a:r>
                <a14:m>
                  <m:oMath xmlns:m="http://schemas.openxmlformats.org/officeDocument/2006/math">
                    <m:r>
                      <a:rPr lang="en-GB" b="1" i="1" smtClean="0">
                        <a:solidFill>
                          <a:srgbClr val="7030A0"/>
                        </a:solidFill>
                        <a:latin typeface="Cambria Math" panose="02040503050406030204" pitchFamily="18" charset="0"/>
                      </a:rPr>
                      <m:t>(</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𝒙</m:t>
                        </m:r>
                      </m:e>
                      <m:sub>
                        <m:r>
                          <a:rPr lang="en-GB" b="1" i="1" smtClean="0">
                            <a:solidFill>
                              <a:srgbClr val="7030A0"/>
                            </a:solidFill>
                            <a:latin typeface="Cambria Math" panose="02040503050406030204" pitchFamily="18" charset="0"/>
                          </a:rPr>
                          <m:t>𝒕</m:t>
                        </m:r>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𝟏</m:t>
                        </m:r>
                      </m:sub>
                    </m:sSub>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𝒙</m:t>
                        </m:r>
                      </m:e>
                      <m:sub>
                        <m:r>
                          <a:rPr lang="en-GB" b="1" i="1" smtClean="0">
                            <a:solidFill>
                              <a:srgbClr val="7030A0"/>
                            </a:solidFill>
                            <a:latin typeface="Cambria Math" panose="02040503050406030204" pitchFamily="18" charset="0"/>
                          </a:rPr>
                          <m:t>𝒕</m:t>
                        </m:r>
                      </m:sub>
                    </m:sSub>
                    <m:r>
                      <a:rPr lang="en-GB" b="1" i="1" smtClean="0">
                        <a:solidFill>
                          <a:srgbClr val="7030A0"/>
                        </a:solidFill>
                        <a:latin typeface="Cambria Math" panose="02040503050406030204" pitchFamily="18" charset="0"/>
                      </a:rPr>
                      <m:t>)</m:t>
                    </m:r>
                  </m:oMath>
                </a14:m>
                <a:r>
                  <a:rPr lang="en-GB" b="1" dirty="0">
                    <a:solidFill>
                      <a:srgbClr val="7030A0"/>
                    </a:solidFill>
                  </a:rPr>
                  <a:t> this time,</a:t>
                </a:r>
              </a:p>
              <a:p>
                <a:r>
                  <a:rPr lang="en-GB" dirty="0"/>
                  <a:t>Number of outputs = 1, </a:t>
                </a:r>
                <a14:m>
                  <m:oMath xmlns:m="http://schemas.openxmlformats.org/officeDocument/2006/math">
                    <m:sSub>
                      <m:sSubPr>
                        <m:ctrlPr>
                          <a:rPr lang="en-GB" b="1" i="1" smtClean="0">
                            <a:solidFill>
                              <a:schemeClr val="tx1"/>
                            </a:solidFill>
                            <a:latin typeface="Cambria Math" panose="02040503050406030204" pitchFamily="18" charset="0"/>
                          </a:rPr>
                        </m:ctrlPr>
                      </m:sSubPr>
                      <m:e>
                        <m:r>
                          <a:rPr lang="en-GB" b="1" i="1" smtClean="0">
                            <a:solidFill>
                              <a:schemeClr val="tx1"/>
                            </a:solidFill>
                            <a:latin typeface="Cambria Math" panose="02040503050406030204" pitchFamily="18" charset="0"/>
                          </a:rPr>
                          <m:t>𝒙</m:t>
                        </m:r>
                      </m:e>
                      <m:sub>
                        <m:r>
                          <a:rPr lang="en-GB" b="1" i="1" smtClean="0">
                            <a:solidFill>
                              <a:schemeClr val="tx1"/>
                            </a:solidFill>
                            <a:latin typeface="Cambria Math" panose="02040503050406030204" pitchFamily="18" charset="0"/>
                          </a:rPr>
                          <m:t>𝒕</m:t>
                        </m:r>
                        <m:r>
                          <a:rPr lang="en-GB" b="1" i="1" smtClean="0">
                            <a:solidFill>
                              <a:schemeClr val="tx1"/>
                            </a:solidFill>
                            <a:latin typeface="Cambria Math" panose="02040503050406030204" pitchFamily="18" charset="0"/>
                          </a:rPr>
                          <m:t>+</m:t>
                        </m:r>
                        <m:r>
                          <a:rPr lang="en-GB" b="1" i="1" smtClean="0">
                            <a:solidFill>
                              <a:schemeClr val="tx1"/>
                            </a:solidFill>
                            <a:latin typeface="Cambria Math" panose="02040503050406030204" pitchFamily="18" charset="0"/>
                          </a:rPr>
                          <m:t>𝟏</m:t>
                        </m:r>
                      </m:sub>
                    </m:sSub>
                  </m:oMath>
                </a14:m>
                <a:r>
                  <a:rPr lang="en-GB" dirty="0"/>
                  <a:t>,</a:t>
                </a:r>
              </a:p>
              <a:p>
                <a:r>
                  <a:rPr lang="en-GB" dirty="0"/>
                  <a:t>Hidden layers sizes: 32 and 8.</a:t>
                </a:r>
              </a:p>
              <a:p>
                <a:pPr marL="0" indent="0">
                  <a:buNone/>
                </a:pPr>
                <a:r>
                  <a:rPr lang="en-GB" b="1" dirty="0"/>
                  <a:t>Same trainer function, and seems to train with lower loss values, but again, is it good?</a:t>
                </a:r>
                <a:endParaRPr lang="en-SG" b="1" dirty="0"/>
              </a:p>
              <a:p>
                <a:endParaRPr lang="en-SG" dirty="0"/>
              </a:p>
              <a:p>
                <a:pPr marL="0" indent="0">
                  <a:buNone/>
                </a:pPr>
                <a:endParaRPr lang="en-SG" dirty="0"/>
              </a:p>
            </p:txBody>
          </p:sp>
        </mc:Choice>
        <mc:Fallback>
          <p:sp>
            <p:nvSpPr>
              <p:cNvPr id="3" name="Content Placeholder 2">
                <a:extLst>
                  <a:ext uri="{FF2B5EF4-FFF2-40B4-BE49-F238E27FC236}">
                    <a16:creationId xmlns:a16="http://schemas.microsoft.com/office/drawing/2014/main" id="{AB518D65-2307-AF01-524E-D9D2045AA0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059"/>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6CE3554C-9D2F-5BC5-3C72-5D7A74A0CCAA}"/>
              </a:ext>
            </a:extLst>
          </p:cNvPr>
          <p:cNvPicPr>
            <a:picLocks noChangeAspect="1"/>
          </p:cNvPicPr>
          <p:nvPr/>
        </p:nvPicPr>
        <p:blipFill>
          <a:blip r:embed="rId3"/>
          <a:stretch>
            <a:fillRect/>
          </a:stretch>
        </p:blipFill>
        <p:spPr>
          <a:xfrm>
            <a:off x="6096000" y="365125"/>
            <a:ext cx="5917252" cy="5974861"/>
          </a:xfrm>
          <a:prstGeom prst="rect">
            <a:avLst/>
          </a:prstGeom>
        </p:spPr>
      </p:pic>
    </p:spTree>
    <p:extLst>
      <p:ext uri="{BB962C8B-B14F-4D97-AF65-F5344CB8AC3E}">
        <p14:creationId xmlns:p14="http://schemas.microsoft.com/office/powerpoint/2010/main" val="736987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Using a simple DNN to predict</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2F23B49A-721B-DD95-6D4E-073A6A6E4974}"/>
                  </a:ext>
                </a:extLst>
              </p:cNvPr>
              <p:cNvSpPr>
                <a:spLocks noGrp="1"/>
              </p:cNvSpPr>
              <p:nvPr>
                <p:ph idx="1"/>
              </p:nvPr>
            </p:nvSpPr>
            <p:spPr>
              <a:xfrm>
                <a:off x="838199" y="1825625"/>
                <a:ext cx="11142785" cy="4351338"/>
              </a:xfrm>
            </p:spPr>
            <p:txBody>
              <a:bodyPr>
                <a:normAutofit/>
              </a:bodyPr>
              <a:lstStyle/>
              <a:p>
                <a:pPr marL="0" indent="0">
                  <a:buNone/>
                </a:pPr>
                <a:r>
                  <a:rPr lang="en-GB" dirty="0"/>
                  <a:t>This time the predictor works, as we obtain the correct prediction values.</a:t>
                </a:r>
              </a:p>
              <a:p>
                <a:pPr marL="0" indent="0">
                  <a:buNone/>
                </a:pPr>
                <a:r>
                  <a:rPr lang="en-GB" b="1" dirty="0"/>
                  <a:t>In the example below, we had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𝟏</m:t>
                            </m:r>
                          </m:sub>
                        </m:sSub>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𝟐</m:t>
                            </m:r>
                          </m:sub>
                        </m:sSub>
                      </m:sub>
                    </m:sSub>
                  </m:oMath>
                </a14:m>
                <a:r>
                  <a:rPr lang="en-SG" b="1" dirty="0"/>
                  <a:t>, but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sSub>
                          <m:sSubPr>
                            <m:ctrlPr>
                              <a:rPr lang="en-GB" b="1" i="1">
                                <a:latin typeface="Cambria Math" panose="02040503050406030204" pitchFamily="18" charset="0"/>
                              </a:rPr>
                            </m:ctrlPr>
                          </m:sSubPr>
                          <m:e>
                            <m:r>
                              <a:rPr lang="en-GB" b="1" i="1">
                                <a:latin typeface="Cambria Math" panose="02040503050406030204" pitchFamily="18" charset="0"/>
                              </a:rPr>
                              <m:t>𝒕</m:t>
                            </m:r>
                          </m:e>
                          <m:sub>
                            <m:r>
                              <a:rPr lang="en-GB" b="1" i="1">
                                <a:latin typeface="Cambria Math" panose="02040503050406030204" pitchFamily="18" charset="0"/>
                              </a:rPr>
                              <m:t>𝟏</m:t>
                            </m:r>
                          </m:sub>
                        </m:sSub>
                        <m:r>
                          <a:rPr lang="en-GB" b="1" i="1" smtClean="0">
                            <a:latin typeface="Cambria Math" panose="02040503050406030204" pitchFamily="18" charset="0"/>
                          </a:rPr>
                          <m:t>−</m:t>
                        </m:r>
                        <m:r>
                          <a:rPr lang="en-GB" b="1" i="1" smtClean="0">
                            <a:latin typeface="Cambria Math" panose="02040503050406030204" pitchFamily="18" charset="0"/>
                          </a:rPr>
                          <m:t>𝟏</m:t>
                        </m:r>
                      </m:sub>
                    </m:sSub>
                    <m:r>
                      <a:rPr lang="en-GB" b="1" i="1" smtClean="0">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𝒙</m:t>
                        </m:r>
                      </m:e>
                      <m:sub>
                        <m:sSub>
                          <m:sSubPr>
                            <m:ctrlPr>
                              <a:rPr lang="en-GB" b="1" i="1">
                                <a:latin typeface="Cambria Math" panose="02040503050406030204" pitchFamily="18" charset="0"/>
                              </a:rPr>
                            </m:ctrlPr>
                          </m:sSubPr>
                          <m:e>
                            <m:r>
                              <a:rPr lang="en-GB" b="1" i="1">
                                <a:latin typeface="Cambria Math" panose="02040503050406030204" pitchFamily="18" charset="0"/>
                              </a:rPr>
                              <m:t>𝒕</m:t>
                            </m:r>
                          </m:e>
                          <m:sub>
                            <m:r>
                              <a:rPr lang="en-GB" b="1" i="1">
                                <a:latin typeface="Cambria Math" panose="02040503050406030204" pitchFamily="18" charset="0"/>
                              </a:rPr>
                              <m:t>𝟐</m:t>
                            </m:r>
                          </m:sub>
                        </m:sSub>
                        <m:r>
                          <a:rPr lang="en-GB" b="1" i="1" smtClean="0">
                            <a:latin typeface="Cambria Math" panose="02040503050406030204" pitchFamily="18" charset="0"/>
                          </a:rPr>
                          <m:t>−</m:t>
                        </m:r>
                        <m:r>
                          <a:rPr lang="en-GB" b="1" i="1" smtClean="0">
                            <a:latin typeface="Cambria Math" panose="02040503050406030204" pitchFamily="18" charset="0"/>
                          </a:rPr>
                          <m:t>𝟏</m:t>
                        </m:r>
                      </m:sub>
                    </m:sSub>
                  </m:oMath>
                </a14:m>
                <a:r>
                  <a:rPr lang="en-SG" b="1" dirty="0"/>
                  <a:t>.</a:t>
                </a:r>
              </a:p>
              <a:p>
                <a:pPr marL="0" indent="0">
                  <a:buNone/>
                </a:pPr>
                <a:r>
                  <a:rPr lang="en-SG" dirty="0"/>
                  <a:t>This was good enough to help the DNN formulate two good different predictions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𝟏</m:t>
                            </m:r>
                          </m:sub>
                        </m:sSub>
                        <m:r>
                          <a:rPr lang="en-GB" b="1" i="1" smtClean="0">
                            <a:latin typeface="Cambria Math" panose="02040503050406030204" pitchFamily="18" charset="0"/>
                          </a:rPr>
                          <m:t>+</m:t>
                        </m:r>
                        <m:r>
                          <a:rPr lang="en-GB" b="1" i="1" smtClean="0">
                            <a:latin typeface="Cambria Math" panose="02040503050406030204" pitchFamily="18" charset="0"/>
                          </a:rPr>
                          <m:t>𝟏</m:t>
                        </m:r>
                      </m:sub>
                    </m:sSub>
                  </m:oMath>
                </a14:m>
                <a:r>
                  <a:rPr lang="en-SG" dirty="0"/>
                  <a:t> and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sSub>
                          <m:sSubPr>
                            <m:ctrlPr>
                              <a:rPr lang="en-GB" b="1" i="1">
                                <a:latin typeface="Cambria Math" panose="02040503050406030204" pitchFamily="18" charset="0"/>
                              </a:rPr>
                            </m:ctrlPr>
                          </m:sSubPr>
                          <m:e>
                            <m:r>
                              <a:rPr lang="en-GB" b="1" i="1">
                                <a:latin typeface="Cambria Math" panose="02040503050406030204" pitchFamily="18" charset="0"/>
                              </a:rPr>
                              <m:t>𝒕</m:t>
                            </m:r>
                          </m:e>
                          <m:sub>
                            <m:r>
                              <a:rPr lang="en-GB" b="1" i="1">
                                <a:latin typeface="Cambria Math" panose="02040503050406030204" pitchFamily="18" charset="0"/>
                              </a:rPr>
                              <m:t>𝟐</m:t>
                            </m:r>
                          </m:sub>
                        </m:sSub>
                        <m:r>
                          <a:rPr lang="en-GB" b="1" i="1" smtClean="0">
                            <a:latin typeface="Cambria Math" panose="02040503050406030204" pitchFamily="18" charset="0"/>
                          </a:rPr>
                          <m:t>+</m:t>
                        </m:r>
                        <m:r>
                          <a:rPr lang="en-GB" b="1" i="1" smtClean="0">
                            <a:latin typeface="Cambria Math" panose="02040503050406030204" pitchFamily="18" charset="0"/>
                          </a:rPr>
                          <m:t>𝟏</m:t>
                        </m:r>
                      </m:sub>
                    </m:sSub>
                  </m:oMath>
                </a14:m>
                <a:r>
                  <a:rPr lang="en-SG" dirty="0"/>
                  <a:t>.</a:t>
                </a:r>
              </a:p>
            </p:txBody>
          </p:sp>
        </mc:Choice>
        <mc:Fallback xmlns="">
          <p:sp>
            <p:nvSpPr>
              <p:cNvPr id="8" name="Content Placeholder 7">
                <a:extLst>
                  <a:ext uri="{FF2B5EF4-FFF2-40B4-BE49-F238E27FC236}">
                    <a16:creationId xmlns:a16="http://schemas.microsoft.com/office/drawing/2014/main" id="{2F23B49A-721B-DD95-6D4E-073A6A6E4974}"/>
                  </a:ext>
                </a:extLst>
              </p:cNvPr>
              <p:cNvSpPr>
                <a:spLocks noGrp="1" noRot="1" noChangeAspect="1" noMove="1" noResize="1" noEditPoints="1" noAdjustHandles="1" noChangeArrowheads="1" noChangeShapeType="1" noTextEdit="1"/>
              </p:cNvSpPr>
              <p:nvPr>
                <p:ph idx="1"/>
              </p:nvPr>
            </p:nvSpPr>
            <p:spPr>
              <a:xfrm>
                <a:off x="838199" y="1825625"/>
                <a:ext cx="11142785" cy="4351338"/>
              </a:xfrm>
              <a:blipFill>
                <a:blip r:embed="rId2"/>
                <a:stretch>
                  <a:fillRect l="-1094" t="-2241"/>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6DA78C32-4560-BEDA-2ECA-82D686C4FB72}"/>
              </a:ext>
            </a:extLst>
          </p:cNvPr>
          <p:cNvPicPr>
            <a:picLocks noChangeAspect="1"/>
          </p:cNvPicPr>
          <p:nvPr/>
        </p:nvPicPr>
        <p:blipFill>
          <a:blip r:embed="rId3"/>
          <a:stretch>
            <a:fillRect/>
          </a:stretch>
        </p:blipFill>
        <p:spPr>
          <a:xfrm>
            <a:off x="2713375" y="3895312"/>
            <a:ext cx="7392432" cy="2962688"/>
          </a:xfrm>
          <a:prstGeom prst="rect">
            <a:avLst/>
          </a:prstGeom>
        </p:spPr>
      </p:pic>
    </p:spTree>
    <p:extLst>
      <p:ext uri="{BB962C8B-B14F-4D97-AF65-F5344CB8AC3E}">
        <p14:creationId xmlns:p14="http://schemas.microsoft.com/office/powerpoint/2010/main" val="105113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B696-BAB3-3B95-364A-DA9C343AFF9C}"/>
              </a:ext>
            </a:extLst>
          </p:cNvPr>
          <p:cNvSpPr>
            <a:spLocks noGrp="1"/>
          </p:cNvSpPr>
          <p:nvPr>
            <p:ph type="title"/>
          </p:nvPr>
        </p:nvSpPr>
        <p:spPr/>
        <p:txBody>
          <a:bodyPr/>
          <a:lstStyle/>
          <a:p>
            <a:r>
              <a:rPr lang="en-GB" dirty="0"/>
              <a:t>What is a good history length then?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321E73-C55F-1D84-B04E-3A310D33B527}"/>
                  </a:ext>
                </a:extLst>
              </p:cNvPr>
              <p:cNvSpPr>
                <a:spLocks noGrp="1"/>
              </p:cNvSpPr>
              <p:nvPr>
                <p:ph idx="1"/>
              </p:nvPr>
            </p:nvSpPr>
            <p:spPr>
              <a:xfrm>
                <a:off x="838200" y="1825624"/>
                <a:ext cx="10515600" cy="5032375"/>
              </a:xfrm>
            </p:spPr>
            <p:txBody>
              <a:bodyPr>
                <a:normAutofit/>
              </a:bodyPr>
              <a:lstStyle/>
              <a:p>
                <a:pPr marL="0" indent="0">
                  <a:buNone/>
                </a:pPr>
                <a:r>
                  <a:rPr lang="en-GB" b="1" dirty="0"/>
                  <a:t>In general: Having more datapoints in the history (i.e. a greater lookback length), will usually lead to a model that performs better.</a:t>
                </a:r>
              </a:p>
              <a:p>
                <a:pPr marL="0" indent="0">
                  <a:buNone/>
                </a:pPr>
                <a:r>
                  <a:rPr lang="en-GB" dirty="0"/>
                  <a:t>Therefore, when attempting to predict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GB" dirty="0"/>
                  <a:t>, at time </a:t>
                </a:r>
                <a14:m>
                  <m:oMath xmlns:m="http://schemas.openxmlformats.org/officeDocument/2006/math">
                    <m:r>
                      <a:rPr lang="en-GB" i="1" dirty="0" smtClean="0">
                        <a:latin typeface="Cambria Math" panose="02040503050406030204" pitchFamily="18" charset="0"/>
                      </a:rPr>
                      <m:t>𝑡</m:t>
                    </m:r>
                  </m:oMath>
                </a14:m>
                <a:r>
                  <a:rPr lang="en-GB" dirty="0"/>
                  <a:t>,</a:t>
                </a:r>
              </a:p>
              <a:p>
                <a:r>
                  <a:rPr lang="en-GB" dirty="0"/>
                  <a:t>We will be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𝑡</m:t>
                        </m:r>
                      </m:sub>
                    </m:sSub>
                  </m:oMath>
                </a14:m>
                <a:r>
                  <a:rPr lang="en-GB" dirty="0"/>
                  <a:t> as input (normal),</a:t>
                </a:r>
              </a:p>
              <a:p>
                <a:r>
                  <a:rPr lang="en-GB" dirty="0"/>
                  <a:t>And the ideal history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h</m:t>
                        </m:r>
                      </m:e>
                      <m:sub>
                        <m:r>
                          <a:rPr lang="en-GB" b="0" i="1" dirty="0" smtClean="0">
                            <a:latin typeface="Cambria Math" panose="02040503050406030204" pitchFamily="18" charset="0"/>
                          </a:rPr>
                          <m:t>𝑡</m:t>
                        </m:r>
                      </m:sub>
                    </m:sSub>
                  </m:oMath>
                </a14:m>
                <a:r>
                  <a:rPr lang="en-GB" dirty="0"/>
                  <a:t> would then consist of all the elements from</a:t>
                </a:r>
                <a:br>
                  <a:rPr lang="en-GB" dirty="0"/>
                </a:br>
                <a14:m>
                  <m:oMath xmlns:m="http://schemas.openxmlformats.org/officeDocument/2006/math">
                    <m:r>
                      <a:rPr lang="en-GB" i="1" dirty="0" smtClean="0">
                        <a:latin typeface="Cambria Math" panose="02040503050406030204" pitchFamily="18" charset="0"/>
                      </a:rPr>
                      <m:t>𝑡</m:t>
                    </m:r>
                    <m:r>
                      <a:rPr lang="en-GB" b="0" i="1" dirty="0" smtClean="0">
                        <a:latin typeface="Cambria Math" panose="02040503050406030204" pitchFamily="18" charset="0"/>
                      </a:rPr>
                      <m:t>′</m:t>
                    </m:r>
                    <m:r>
                      <a:rPr lang="en-GB" i="1" dirty="0" smtClean="0">
                        <a:latin typeface="Cambria Math" panose="02040503050406030204" pitchFamily="18" charset="0"/>
                      </a:rPr>
                      <m:t> = 1</m:t>
                    </m:r>
                  </m:oMath>
                </a14:m>
                <a:r>
                  <a:rPr lang="en-GB" dirty="0"/>
                  <a:t>, to the present time i.e. </a:t>
                </a:r>
                <a14:m>
                  <m:oMath xmlns:m="http://schemas.openxmlformats.org/officeDocument/2006/math">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𝑡</m:t>
                        </m:r>
                      </m:e>
                      <m:sup>
                        <m:r>
                          <a:rPr lang="en-GB" b="0" i="1" dirty="0" smtClean="0">
                            <a:latin typeface="Cambria Math" panose="02040503050406030204" pitchFamily="18" charset="0"/>
                          </a:rPr>
                          <m:t>′</m:t>
                        </m:r>
                      </m:sup>
                    </m:sSup>
                    <m:r>
                      <a:rPr lang="en-GB" b="0" i="1" dirty="0" smtClean="0">
                        <a:latin typeface="Cambria Math" panose="02040503050406030204" pitchFamily="18" charset="0"/>
                      </a:rPr>
                      <m:t>=</m:t>
                    </m:r>
                    <m:r>
                      <a:rPr lang="en-GB" b="0" i="1" dirty="0" smtClean="0">
                        <a:latin typeface="Cambria Math" panose="02040503050406030204" pitchFamily="18" charset="0"/>
                      </a:rPr>
                      <m:t>𝑡</m:t>
                    </m:r>
                    <m:r>
                      <a:rPr lang="en-GB" b="0" i="1" dirty="0" smtClean="0">
                        <a:latin typeface="Cambria Math" panose="02040503050406030204" pitchFamily="18" charset="0"/>
                      </a:rPr>
                      <m:t>−1</m:t>
                    </m:r>
                  </m:oMath>
                </a14:m>
                <a:r>
                  <a:rPr lang="en-GB" dirty="0"/>
                  <a:t>, that is</a:t>
                </a:r>
                <a:br>
                  <a:rPr lang="en-GB" dirty="0"/>
                </a:b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 …,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r>
                      <a:rPr lang="en-GB" b="0" i="1" smtClean="0">
                        <a:latin typeface="Cambria Math" panose="02040503050406030204" pitchFamily="18" charset="0"/>
                      </a:rPr>
                      <m:t>)</m:t>
                    </m:r>
                  </m:oMath>
                </a14:m>
                <a:r>
                  <a:rPr lang="en-GB" dirty="0"/>
                  <a:t>.</a:t>
                </a:r>
                <a:endParaRPr lang="en-GB" b="1" dirty="0"/>
              </a:p>
              <a:p>
                <a:pPr marL="0" indent="0">
                  <a:buNone/>
                </a:pPr>
                <a:r>
                  <a:rPr lang="en-GB" b="1" dirty="0"/>
                  <a:t>This could pose a problem as the history length will change over time, accounting for more and more data points being added to history over time.</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3F321E73-C55F-1D84-B04E-3A310D33B52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449"/>
                </a:stretch>
              </a:blipFill>
            </p:spPr>
            <p:txBody>
              <a:bodyPr/>
              <a:lstStyle/>
              <a:p>
                <a:r>
                  <a:rPr lang="en-SG">
                    <a:noFill/>
                  </a:rPr>
                  <a:t> </a:t>
                </a:r>
              </a:p>
            </p:txBody>
          </p:sp>
        </mc:Fallback>
      </mc:AlternateContent>
    </p:spTree>
    <p:extLst>
      <p:ext uri="{BB962C8B-B14F-4D97-AF65-F5344CB8AC3E}">
        <p14:creationId xmlns:p14="http://schemas.microsoft.com/office/powerpoint/2010/main" val="35422762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6C7F7-455A-5071-9414-BB2585FCB219}"/>
              </a:ext>
            </a:extLst>
          </p:cNvPr>
          <p:cNvSpPr>
            <a:spLocks noGrp="1"/>
          </p:cNvSpPr>
          <p:nvPr>
            <p:ph type="title"/>
          </p:nvPr>
        </p:nvSpPr>
        <p:spPr/>
        <p:txBody>
          <a:bodyPr/>
          <a:lstStyle/>
          <a:p>
            <a:r>
              <a:rPr lang="en-GB" dirty="0"/>
              <a:t>The problem of varying length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19CB9E-DBF6-2419-238F-8192CB59ADA5}"/>
                  </a:ext>
                </a:extLst>
              </p:cNvPr>
              <p:cNvSpPr>
                <a:spLocks noGrp="1"/>
              </p:cNvSpPr>
              <p:nvPr>
                <p:ph idx="1"/>
              </p:nvPr>
            </p:nvSpPr>
            <p:spPr>
              <a:xfrm>
                <a:off x="838200" y="1825624"/>
                <a:ext cx="10515600" cy="5032375"/>
              </a:xfrm>
            </p:spPr>
            <p:txBody>
              <a:bodyPr>
                <a:normAutofit/>
              </a:bodyPr>
              <a:lstStyle/>
              <a:p>
                <a:pPr marL="0" indent="0">
                  <a:buNone/>
                </a:pPr>
                <a:r>
                  <a:rPr lang="en-GB" b="1" dirty="0"/>
                  <a:t>History vectors will then have varying lengths.</a:t>
                </a:r>
              </a:p>
              <a:p>
                <a:pPr marL="0" indent="0">
                  <a:buNone/>
                </a:pPr>
                <a:r>
                  <a:rPr lang="en-GB" dirty="0"/>
                  <a:t>For instance, when attempting to predict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4</m:t>
                        </m:r>
                      </m:sub>
                    </m:sSub>
                  </m:oMath>
                </a14:m>
                <a:r>
                  <a:rPr lang="en-GB" dirty="0"/>
                  <a:t>, at time </a:t>
                </a:r>
                <a14:m>
                  <m:oMath xmlns:m="http://schemas.openxmlformats.org/officeDocument/2006/math">
                    <m:r>
                      <a:rPr lang="en-GB" i="1" dirty="0" smtClean="0">
                        <a:latin typeface="Cambria Math" panose="02040503050406030204" pitchFamily="18" charset="0"/>
                      </a:rPr>
                      <m:t>𝑡</m:t>
                    </m:r>
                    <m:r>
                      <a:rPr lang="en-GB" b="0" i="1" dirty="0" smtClean="0">
                        <a:latin typeface="Cambria Math" panose="02040503050406030204" pitchFamily="18" charset="0"/>
                      </a:rPr>
                      <m:t>=3</m:t>
                    </m:r>
                  </m:oMath>
                </a14:m>
                <a:r>
                  <a:rPr lang="en-GB" dirty="0"/>
                  <a:t>,</a:t>
                </a:r>
              </a:p>
              <a:p>
                <a:r>
                  <a:rPr lang="en-GB" dirty="0"/>
                  <a:t>You will be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3</m:t>
                        </m:r>
                      </m:sub>
                    </m:sSub>
                  </m:oMath>
                </a14:m>
                <a:r>
                  <a:rPr lang="en-GB" dirty="0"/>
                  <a:t> as input (normal),</a:t>
                </a:r>
              </a:p>
              <a:p>
                <a:r>
                  <a:rPr lang="en-GB" dirty="0"/>
                  <a:t>And the history would then consist of all the elements from</a:t>
                </a:r>
                <a:br>
                  <a:rPr lang="en-GB" dirty="0"/>
                </a:br>
                <a14:m>
                  <m:oMath xmlns:m="http://schemas.openxmlformats.org/officeDocument/2006/math">
                    <m:r>
                      <a:rPr lang="en-GB" i="1" dirty="0" smtClean="0">
                        <a:latin typeface="Cambria Math" panose="02040503050406030204" pitchFamily="18" charset="0"/>
                      </a:rPr>
                      <m:t>𝑡</m:t>
                    </m:r>
                    <m:r>
                      <a:rPr lang="en-GB" b="0" i="1" dirty="0" smtClean="0">
                        <a:latin typeface="Cambria Math" panose="02040503050406030204" pitchFamily="18" charset="0"/>
                      </a:rPr>
                      <m:t>′</m:t>
                    </m:r>
                    <m:r>
                      <a:rPr lang="en-GB" i="1" dirty="0" smtClean="0">
                        <a:latin typeface="Cambria Math" panose="02040503050406030204" pitchFamily="18" charset="0"/>
                      </a:rPr>
                      <m:t> = 1</m:t>
                    </m:r>
                  </m:oMath>
                </a14:m>
                <a:r>
                  <a:rPr lang="en-GB" dirty="0"/>
                  <a:t>, to the present time i.e. </a:t>
                </a:r>
                <a14:m>
                  <m:oMath xmlns:m="http://schemas.openxmlformats.org/officeDocument/2006/math">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𝑡</m:t>
                        </m:r>
                      </m:e>
                      <m:sup>
                        <m:r>
                          <a:rPr lang="en-GB" b="0" i="1" dirty="0" smtClean="0">
                            <a:latin typeface="Cambria Math" panose="02040503050406030204" pitchFamily="18" charset="0"/>
                          </a:rPr>
                          <m:t>′</m:t>
                        </m:r>
                      </m:sup>
                    </m:sSup>
                    <m:r>
                      <a:rPr lang="en-GB" b="0" i="1" dirty="0" smtClean="0">
                        <a:latin typeface="Cambria Math" panose="02040503050406030204" pitchFamily="18" charset="0"/>
                      </a:rPr>
                      <m:t>=4−1=2</m:t>
                    </m:r>
                  </m:oMath>
                </a14:m>
                <a:r>
                  <a:rPr lang="en-GB" dirty="0"/>
                  <a:t>, that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3</m:t>
                        </m:r>
                      </m:sub>
                    </m:sSub>
                    <m:r>
                      <a:rPr lang="en-GB" b="0" i="0" smtClean="0">
                        <a:latin typeface="Cambria Math" panose="02040503050406030204" pitchFamily="18" charset="0"/>
                      </a:rPr>
                      <m:t>=</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m:t>
                    </m:r>
                  </m:oMath>
                </a14:m>
                <a:r>
                  <a:rPr lang="en-GB" dirty="0"/>
                  <a:t>.</a:t>
                </a:r>
              </a:p>
              <a:p>
                <a:pPr marL="0" indent="0">
                  <a:buNone/>
                </a:pPr>
                <a:r>
                  <a:rPr lang="en-GB" dirty="0"/>
                  <a:t>Whereas, when attempting to predict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11</m:t>
                        </m:r>
                      </m:sub>
                    </m:sSub>
                  </m:oMath>
                </a14:m>
                <a:r>
                  <a:rPr lang="en-GB" dirty="0"/>
                  <a:t>, at time </a:t>
                </a:r>
                <a14:m>
                  <m:oMath xmlns:m="http://schemas.openxmlformats.org/officeDocument/2006/math">
                    <m:r>
                      <a:rPr lang="en-GB" i="1" dirty="0" smtClean="0">
                        <a:latin typeface="Cambria Math" panose="02040503050406030204" pitchFamily="18" charset="0"/>
                      </a:rPr>
                      <m:t>𝑡</m:t>
                    </m:r>
                    <m:r>
                      <a:rPr lang="en-GB" b="0" i="1" dirty="0" smtClean="0">
                        <a:latin typeface="Cambria Math" panose="02040503050406030204" pitchFamily="18" charset="0"/>
                      </a:rPr>
                      <m:t>=10</m:t>
                    </m:r>
                  </m:oMath>
                </a14:m>
                <a:r>
                  <a:rPr lang="en-GB" dirty="0"/>
                  <a:t>,</a:t>
                </a:r>
              </a:p>
              <a:p>
                <a:r>
                  <a:rPr lang="en-GB" dirty="0"/>
                  <a:t>You will be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10</m:t>
                        </m:r>
                      </m:sub>
                    </m:sSub>
                  </m:oMath>
                </a14:m>
                <a:r>
                  <a:rPr lang="en-GB" dirty="0"/>
                  <a:t> as input (normal),</a:t>
                </a:r>
              </a:p>
              <a:p>
                <a:r>
                  <a:rPr lang="en-GB" dirty="0"/>
                  <a:t>And the history would then consist of all the elements from</a:t>
                </a:r>
                <a:br>
                  <a:rPr lang="en-GB" dirty="0"/>
                </a:br>
                <a14:m>
                  <m:oMath xmlns:m="http://schemas.openxmlformats.org/officeDocument/2006/math">
                    <m:r>
                      <a:rPr lang="en-GB" i="1" dirty="0" smtClean="0">
                        <a:latin typeface="Cambria Math" panose="02040503050406030204" pitchFamily="18" charset="0"/>
                      </a:rPr>
                      <m:t>𝑡</m:t>
                    </m:r>
                    <m:r>
                      <a:rPr lang="en-GB" b="0" i="1" dirty="0" smtClean="0">
                        <a:latin typeface="Cambria Math" panose="02040503050406030204" pitchFamily="18" charset="0"/>
                      </a:rPr>
                      <m:t>′</m:t>
                    </m:r>
                    <m:r>
                      <a:rPr lang="en-GB" i="1" dirty="0" smtClean="0">
                        <a:latin typeface="Cambria Math" panose="02040503050406030204" pitchFamily="18" charset="0"/>
                      </a:rPr>
                      <m:t> = 1</m:t>
                    </m:r>
                  </m:oMath>
                </a14:m>
                <a:r>
                  <a:rPr lang="en-GB" dirty="0"/>
                  <a:t>, to the present time i.e. </a:t>
                </a:r>
                <a14:m>
                  <m:oMath xmlns:m="http://schemas.openxmlformats.org/officeDocument/2006/math">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𝑡</m:t>
                        </m:r>
                      </m:e>
                      <m:sup>
                        <m:r>
                          <a:rPr lang="en-GB" b="0" i="1" dirty="0" smtClean="0">
                            <a:latin typeface="Cambria Math" panose="02040503050406030204" pitchFamily="18" charset="0"/>
                          </a:rPr>
                          <m:t>′</m:t>
                        </m:r>
                      </m:sup>
                    </m:sSup>
                    <m:r>
                      <a:rPr lang="en-GB" b="0" i="1" dirty="0" smtClean="0">
                        <a:latin typeface="Cambria Math" panose="02040503050406030204" pitchFamily="18" charset="0"/>
                      </a:rPr>
                      <m:t>=10−1=9</m:t>
                    </m:r>
                  </m:oMath>
                </a14:m>
                <a:r>
                  <a:rPr lang="en-GB" dirty="0"/>
                  <a:t>, that is</a:t>
                </a:r>
                <a:br>
                  <a:rPr lang="en-GB" dirty="0"/>
                </a:b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10</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9</m:t>
                        </m:r>
                      </m:sub>
                    </m:sSub>
                    <m:r>
                      <a:rPr lang="en-GB" b="0" i="1" smtClean="0">
                        <a:latin typeface="Cambria Math" panose="02040503050406030204" pitchFamily="18" charset="0"/>
                      </a:rPr>
                      <m:t>)</m:t>
                    </m:r>
                  </m:oMath>
                </a14:m>
                <a:r>
                  <a:rPr lang="en-GB" dirty="0"/>
                  <a:t>.</a:t>
                </a:r>
              </a:p>
            </p:txBody>
          </p:sp>
        </mc:Choice>
        <mc:Fallback xmlns="">
          <p:sp>
            <p:nvSpPr>
              <p:cNvPr id="3" name="Content Placeholder 2">
                <a:extLst>
                  <a:ext uri="{FF2B5EF4-FFF2-40B4-BE49-F238E27FC236}">
                    <a16:creationId xmlns:a16="http://schemas.microsoft.com/office/drawing/2014/main" id="{8219CB9E-DBF6-2419-238F-8192CB59ADA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74"/>
                </a:stretch>
              </a:blipFill>
            </p:spPr>
            <p:txBody>
              <a:bodyPr/>
              <a:lstStyle/>
              <a:p>
                <a:r>
                  <a:rPr lang="en-SG">
                    <a:noFill/>
                  </a:rPr>
                  <a:t> </a:t>
                </a:r>
              </a:p>
            </p:txBody>
          </p:sp>
        </mc:Fallback>
      </mc:AlternateContent>
    </p:spTree>
    <p:extLst>
      <p:ext uri="{BB962C8B-B14F-4D97-AF65-F5344CB8AC3E}">
        <p14:creationId xmlns:p14="http://schemas.microsoft.com/office/powerpoint/2010/main" val="2755235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1FADA-A607-AC57-2747-033B87B9B376}"/>
              </a:ext>
            </a:extLst>
          </p:cNvPr>
          <p:cNvSpPr>
            <a:spLocks noGrp="1"/>
          </p:cNvSpPr>
          <p:nvPr>
            <p:ph type="title"/>
          </p:nvPr>
        </p:nvSpPr>
        <p:spPr/>
        <p:txBody>
          <a:bodyPr/>
          <a:lstStyle/>
          <a:p>
            <a:r>
              <a:rPr lang="en-GB" dirty="0"/>
              <a:t>The problem of varying length</a:t>
            </a:r>
            <a:endParaRPr lang="en-SG" dirty="0"/>
          </a:p>
        </p:txBody>
      </p:sp>
      <p:sp>
        <p:nvSpPr>
          <p:cNvPr id="3" name="Content Placeholder 2">
            <a:extLst>
              <a:ext uri="{FF2B5EF4-FFF2-40B4-BE49-F238E27FC236}">
                <a16:creationId xmlns:a16="http://schemas.microsoft.com/office/drawing/2014/main" id="{8EBF6E0C-044D-8EFD-D82D-C462D1332AE5}"/>
              </a:ext>
            </a:extLst>
          </p:cNvPr>
          <p:cNvSpPr>
            <a:spLocks noGrp="1"/>
          </p:cNvSpPr>
          <p:nvPr>
            <p:ph idx="1"/>
          </p:nvPr>
        </p:nvSpPr>
        <p:spPr>
          <a:xfrm>
            <a:off x="838200" y="1825624"/>
            <a:ext cx="10515600" cy="5032375"/>
          </a:xfrm>
        </p:spPr>
        <p:txBody>
          <a:bodyPr>
            <a:normAutofit/>
          </a:bodyPr>
          <a:lstStyle/>
          <a:p>
            <a:pPr marL="0" indent="0">
              <a:buNone/>
            </a:pPr>
            <a:r>
              <a:rPr lang="en-GB" b="1" dirty="0"/>
              <a:t>Problem: </a:t>
            </a:r>
            <a:r>
              <a:rPr lang="en-GB" dirty="0"/>
              <a:t>Variable history length cannot work with our current neural network because </a:t>
            </a:r>
            <a:r>
              <a:rPr lang="en-GB" b="1" dirty="0"/>
              <a:t>it</a:t>
            </a:r>
            <a:r>
              <a:rPr lang="en-GB" dirty="0"/>
              <a:t> </a:t>
            </a:r>
            <a:r>
              <a:rPr lang="en-GB" b="1" dirty="0"/>
              <a:t>requires fixed-length input sequences</a:t>
            </a:r>
            <a:r>
              <a:rPr lang="en-GB" dirty="0"/>
              <a:t>.</a:t>
            </a:r>
          </a:p>
          <a:p>
            <a:pPr marL="0" indent="0">
              <a:buNone/>
            </a:pPr>
            <a:endParaRPr lang="en-SG" dirty="0"/>
          </a:p>
        </p:txBody>
      </p:sp>
      <p:pic>
        <p:nvPicPr>
          <p:cNvPr id="5" name="Picture 4">
            <a:extLst>
              <a:ext uri="{FF2B5EF4-FFF2-40B4-BE49-F238E27FC236}">
                <a16:creationId xmlns:a16="http://schemas.microsoft.com/office/drawing/2014/main" id="{FF2FBCA8-55AF-AA7F-47FF-79896BF4CD39}"/>
              </a:ext>
            </a:extLst>
          </p:cNvPr>
          <p:cNvPicPr>
            <a:picLocks noChangeAspect="1"/>
          </p:cNvPicPr>
          <p:nvPr/>
        </p:nvPicPr>
        <p:blipFill>
          <a:blip r:embed="rId2"/>
          <a:stretch>
            <a:fillRect/>
          </a:stretch>
        </p:blipFill>
        <p:spPr>
          <a:xfrm>
            <a:off x="1966336" y="2944604"/>
            <a:ext cx="8259328" cy="3629532"/>
          </a:xfrm>
          <a:prstGeom prst="rect">
            <a:avLst/>
          </a:prstGeom>
        </p:spPr>
      </p:pic>
    </p:spTree>
    <p:extLst>
      <p:ext uri="{BB962C8B-B14F-4D97-AF65-F5344CB8AC3E}">
        <p14:creationId xmlns:p14="http://schemas.microsoft.com/office/powerpoint/2010/main" val="3821622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1FADA-A607-AC57-2747-033B87B9B376}"/>
              </a:ext>
            </a:extLst>
          </p:cNvPr>
          <p:cNvSpPr>
            <a:spLocks noGrp="1"/>
          </p:cNvSpPr>
          <p:nvPr>
            <p:ph type="title"/>
          </p:nvPr>
        </p:nvSpPr>
        <p:spPr/>
        <p:txBody>
          <a:bodyPr/>
          <a:lstStyle/>
          <a:p>
            <a:r>
              <a:rPr lang="en-GB" dirty="0"/>
              <a:t>The problem of varying length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BF6E0C-044D-8EFD-D82D-C462D1332AE5}"/>
                  </a:ext>
                </a:extLst>
              </p:cNvPr>
              <p:cNvSpPr>
                <a:spLocks noGrp="1"/>
              </p:cNvSpPr>
              <p:nvPr>
                <p:ph idx="1"/>
              </p:nvPr>
            </p:nvSpPr>
            <p:spPr>
              <a:xfrm>
                <a:off x="838200" y="1825624"/>
                <a:ext cx="10515600" cy="5032375"/>
              </a:xfrm>
            </p:spPr>
            <p:txBody>
              <a:bodyPr>
                <a:normAutofit/>
              </a:bodyPr>
              <a:lstStyle/>
              <a:p>
                <a:pPr marL="0" indent="0">
                  <a:buNone/>
                </a:pPr>
                <a:r>
                  <a:rPr lang="en-GB" b="1" dirty="0"/>
                  <a:t>Problem: </a:t>
                </a:r>
                <a:r>
                  <a:rPr lang="en-GB" dirty="0"/>
                  <a:t>Variable history length cannot work with our current neural network because </a:t>
                </a:r>
                <a:r>
                  <a:rPr lang="en-GB" b="1" dirty="0"/>
                  <a:t>it</a:t>
                </a:r>
                <a:r>
                  <a:rPr lang="en-GB" dirty="0"/>
                  <a:t> </a:t>
                </a:r>
                <a:r>
                  <a:rPr lang="en-GB" b="1" dirty="0"/>
                  <a:t>requires fixed-length input sequences</a:t>
                </a:r>
                <a:r>
                  <a:rPr lang="en-GB" dirty="0"/>
                  <a:t>.</a:t>
                </a:r>
              </a:p>
              <a:p>
                <a:pPr marL="0" indent="0">
                  <a:buNone/>
                </a:pPr>
                <a:r>
                  <a:rPr lang="en-GB" b="1" dirty="0"/>
                  <a:t>A quick fix would be to assume a fixed length </a:t>
                </a:r>
                <a14:m>
                  <m:oMath xmlns:m="http://schemas.openxmlformats.org/officeDocument/2006/math">
                    <m:r>
                      <a:rPr lang="en-GB" b="1" i="1" dirty="0" smtClean="0">
                        <a:latin typeface="Cambria Math" panose="02040503050406030204" pitchFamily="18" charset="0"/>
                      </a:rPr>
                      <m:t>𝒍</m:t>
                    </m:r>
                  </m:oMath>
                </a14:m>
                <a:r>
                  <a:rPr lang="en-GB" b="1" dirty="0"/>
                  <a:t> for the history vector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𝒉</m:t>
                        </m:r>
                      </m:e>
                      <m:sub>
                        <m:r>
                          <a:rPr lang="en-GB" b="1" i="1" dirty="0" smtClean="0">
                            <a:latin typeface="Cambria Math" panose="02040503050406030204" pitchFamily="18" charset="0"/>
                          </a:rPr>
                          <m:t>𝒕</m:t>
                        </m:r>
                      </m:sub>
                    </m:sSub>
                    <m:r>
                      <a:rPr lang="en-GB" b="1" i="1" dirty="0">
                        <a:latin typeface="Cambria Math" panose="02040503050406030204" pitchFamily="18" charset="0"/>
                      </a:rPr>
                      <m:t> </m:t>
                    </m:r>
                  </m:oMath>
                </a14:m>
                <a:r>
                  <a:rPr lang="en-GB" b="1" dirty="0"/>
                  <a:t>to be used at all times:</a:t>
                </a:r>
              </a:p>
              <a:p>
                <a:r>
                  <a:rPr lang="en-GB" dirty="0"/>
                  <a:t>We could </a:t>
                </a:r>
                <a:r>
                  <a:rPr lang="en-GB" b="1" dirty="0"/>
                  <a:t>truncate</a:t>
                </a:r>
                <a:r>
                  <a:rPr lang="en-GB" dirty="0"/>
                  <a:t> the history vectors that have a length greater than </a:t>
                </a:r>
                <a14:m>
                  <m:oMath xmlns:m="http://schemas.openxmlformats.org/officeDocument/2006/math">
                    <m:r>
                      <a:rPr lang="en-GB" i="1" dirty="0" smtClean="0">
                        <a:latin typeface="Cambria Math" panose="02040503050406030204" pitchFamily="18" charset="0"/>
                      </a:rPr>
                      <m:t>𝑙</m:t>
                    </m:r>
                  </m:oMath>
                </a14:m>
                <a:r>
                  <a:rPr lang="en-GB" dirty="0"/>
                  <a:t>, keeping the last elements only, i.e.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rPr>
                          <m:t>𝑙</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r>
                      <a:rPr lang="en-GB" b="0" i="1" smtClean="0">
                        <a:latin typeface="Cambria Math" panose="02040503050406030204" pitchFamily="18" charset="0"/>
                      </a:rPr>
                      <m:t>)</m:t>
                    </m:r>
                  </m:oMath>
                </a14:m>
                <a:r>
                  <a:rPr lang="en-GB" dirty="0"/>
                  <a:t>.</a:t>
                </a:r>
              </a:p>
              <a:p>
                <a:r>
                  <a:rPr lang="en-GB" dirty="0"/>
                  <a:t>If too short, we could use </a:t>
                </a:r>
                <a:r>
                  <a:rPr lang="en-GB" b="1" dirty="0"/>
                  <a:t>padding</a:t>
                </a:r>
                <a:r>
                  <a:rPr lang="en-GB" dirty="0"/>
                  <a:t> for the history vectors that have a lower length than </a:t>
                </a:r>
                <a14:m>
                  <m:oMath xmlns:m="http://schemas.openxmlformats.org/officeDocument/2006/math">
                    <m:r>
                      <a:rPr lang="en-GB" i="1" dirty="0" smtClean="0">
                        <a:latin typeface="Cambria Math" panose="02040503050406030204" pitchFamily="18" charset="0"/>
                      </a:rPr>
                      <m:t>𝑙</m:t>
                    </m:r>
                  </m:oMath>
                </a14:m>
                <a:r>
                  <a:rPr lang="en-GB" dirty="0"/>
                  <a:t>, adding zeros to artificially increase their length. For instance, after padding, we could have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3</m:t>
                        </m:r>
                      </m:sub>
                    </m:sSub>
                    <m:r>
                      <a:rPr lang="en-GB">
                        <a:latin typeface="Cambria Math" panose="02040503050406030204" pitchFamily="18" charset="0"/>
                      </a:rPr>
                      <m:t>=</m:t>
                    </m:r>
                    <m:r>
                      <a:rPr lang="en-GB" i="1">
                        <a:latin typeface="Cambria Math" panose="02040503050406030204" pitchFamily="18" charset="0"/>
                      </a:rPr>
                      <m:t>(</m:t>
                    </m:r>
                    <m:r>
                      <a:rPr lang="en-GB" b="0" i="1" smtClean="0">
                        <a:latin typeface="Cambria Math" panose="02040503050406030204" pitchFamily="18" charset="0"/>
                      </a:rPr>
                      <m:t>0, …, 0, </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1</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2</m:t>
                        </m:r>
                      </m:sub>
                    </m:sSub>
                    <m:r>
                      <a:rPr lang="en-GB" i="1">
                        <a:latin typeface="Cambria Math" panose="02040503050406030204" pitchFamily="18" charset="0"/>
                      </a:rPr>
                      <m:t>)</m:t>
                    </m:r>
                  </m:oMath>
                </a14:m>
                <a:r>
                  <a:rPr lang="en-GB" dirty="0"/>
                  <a:t>.</a:t>
                </a:r>
              </a:p>
            </p:txBody>
          </p:sp>
        </mc:Choice>
        <mc:Fallback xmlns="">
          <p:sp>
            <p:nvSpPr>
              <p:cNvPr id="3" name="Content Placeholder 2">
                <a:extLst>
                  <a:ext uri="{FF2B5EF4-FFF2-40B4-BE49-F238E27FC236}">
                    <a16:creationId xmlns:a16="http://schemas.microsoft.com/office/drawing/2014/main" id="{8EBF6E0C-044D-8EFD-D82D-C462D1332A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928"/>
                </a:stretch>
              </a:blipFill>
            </p:spPr>
            <p:txBody>
              <a:bodyPr/>
              <a:lstStyle/>
              <a:p>
                <a:r>
                  <a:rPr lang="en-SG">
                    <a:noFill/>
                  </a:rPr>
                  <a:t> </a:t>
                </a:r>
              </a:p>
            </p:txBody>
          </p:sp>
        </mc:Fallback>
      </mc:AlternateContent>
    </p:spTree>
    <p:extLst>
      <p:ext uri="{BB962C8B-B14F-4D97-AF65-F5344CB8AC3E}">
        <p14:creationId xmlns:p14="http://schemas.microsoft.com/office/powerpoint/2010/main" val="1343460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6)</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4"/>
            <a:ext cx="10515600" cy="5032375"/>
          </a:xfrm>
        </p:spPr>
        <p:txBody>
          <a:bodyPr/>
          <a:lstStyle/>
          <a:p>
            <a:pPr marL="514350" indent="-514350">
              <a:buFont typeface="+mj-lt"/>
              <a:buAutoNum type="arabicPeriod" startAt="8"/>
            </a:pPr>
            <a:r>
              <a:rPr lang="en-US" dirty="0"/>
              <a:t>What is the </a:t>
            </a:r>
            <a:r>
              <a:rPr lang="en-US" b="1" dirty="0"/>
              <a:t>LSTM</a:t>
            </a:r>
            <a:r>
              <a:rPr lang="en-US" dirty="0"/>
              <a:t> model?</a:t>
            </a:r>
          </a:p>
          <a:p>
            <a:pPr marL="514350" indent="-514350">
              <a:buFont typeface="+mj-lt"/>
              <a:buAutoNum type="arabicPeriod" startAt="8"/>
            </a:pPr>
            <a:r>
              <a:rPr lang="en-US" dirty="0"/>
              <a:t>What is the </a:t>
            </a:r>
            <a:r>
              <a:rPr lang="en-US" b="1" dirty="0"/>
              <a:t>GRU</a:t>
            </a:r>
            <a:r>
              <a:rPr lang="en-US" dirty="0"/>
              <a:t> model?</a:t>
            </a:r>
          </a:p>
          <a:p>
            <a:pPr marL="514350" indent="-514350">
              <a:buFont typeface="+mj-lt"/>
              <a:buAutoNum type="arabicPeriod" startAt="8"/>
            </a:pPr>
            <a:r>
              <a:rPr lang="en-US" dirty="0"/>
              <a:t>What are </a:t>
            </a:r>
            <a:r>
              <a:rPr lang="en-US" b="1" dirty="0"/>
              <a:t>one-to-one</a:t>
            </a:r>
            <a:r>
              <a:rPr lang="en-US" dirty="0"/>
              <a:t>, </a:t>
            </a:r>
            <a:r>
              <a:rPr lang="en-US" b="1" dirty="0"/>
              <a:t>one-to-many</a:t>
            </a:r>
            <a:r>
              <a:rPr lang="en-US" dirty="0"/>
              <a:t>, </a:t>
            </a:r>
            <a:r>
              <a:rPr lang="en-US" b="1" dirty="0"/>
              <a:t>many-to-one</a:t>
            </a:r>
            <a:r>
              <a:rPr lang="en-US" dirty="0"/>
              <a:t> and </a:t>
            </a:r>
            <a:r>
              <a:rPr lang="en-US" b="1" dirty="0"/>
              <a:t>many-to-many</a:t>
            </a:r>
            <a:r>
              <a:rPr lang="en-US" dirty="0"/>
              <a:t> models? </a:t>
            </a:r>
          </a:p>
          <a:p>
            <a:pPr marL="514350" indent="-514350">
              <a:buFont typeface="+mj-lt"/>
              <a:buAutoNum type="arabicPeriod" startAt="8"/>
            </a:pPr>
            <a:r>
              <a:rPr lang="en-US" dirty="0"/>
              <a:t>What are some </a:t>
            </a:r>
            <a:r>
              <a:rPr lang="en-US" b="1" dirty="0"/>
              <a:t>typical application examples </a:t>
            </a:r>
            <a:r>
              <a:rPr lang="en-US" dirty="0"/>
              <a:t>of these?</a:t>
            </a:r>
          </a:p>
          <a:p>
            <a:pPr marL="514350" indent="-514350">
              <a:buFont typeface="+mj-lt"/>
              <a:buAutoNum type="arabicPeriod" startAt="8"/>
            </a:pPr>
            <a:r>
              <a:rPr lang="en-US" dirty="0"/>
              <a:t>What is a </a:t>
            </a:r>
            <a:r>
              <a:rPr lang="en-US" b="1" dirty="0"/>
              <a:t>Seq2Seq</a:t>
            </a:r>
            <a:r>
              <a:rPr lang="en-US" dirty="0"/>
              <a:t> model?</a:t>
            </a:r>
          </a:p>
          <a:p>
            <a:pPr marL="514350" indent="-514350">
              <a:buFont typeface="+mj-lt"/>
              <a:buAutoNum type="arabicPeriod" startAt="8"/>
            </a:pPr>
            <a:r>
              <a:rPr lang="en-US" dirty="0"/>
              <a:t>What are </a:t>
            </a:r>
            <a:r>
              <a:rPr lang="en-US" b="1" dirty="0"/>
              <a:t>encoder</a:t>
            </a:r>
            <a:r>
              <a:rPr lang="en-US" dirty="0"/>
              <a:t> and </a:t>
            </a:r>
            <a:r>
              <a:rPr lang="en-US" b="1" dirty="0"/>
              <a:t>decoder</a:t>
            </a:r>
            <a:r>
              <a:rPr lang="en-US" dirty="0"/>
              <a:t> architectures?</a:t>
            </a:r>
          </a:p>
          <a:p>
            <a:pPr marL="514350" indent="-514350">
              <a:buFont typeface="+mj-lt"/>
              <a:buAutoNum type="arabicPeriod" startAt="8"/>
            </a:pPr>
            <a:r>
              <a:rPr lang="en-US" dirty="0"/>
              <a:t>What is an </a:t>
            </a:r>
            <a:r>
              <a:rPr lang="en-US" b="1" dirty="0"/>
              <a:t>autoregressive</a:t>
            </a:r>
            <a:r>
              <a:rPr lang="en-US" dirty="0"/>
              <a:t> </a:t>
            </a:r>
            <a:r>
              <a:rPr lang="en-US" b="1" dirty="0"/>
              <a:t>RNN</a:t>
            </a:r>
            <a:r>
              <a:rPr lang="en-US" dirty="0"/>
              <a:t>?</a:t>
            </a:r>
          </a:p>
          <a:p>
            <a:pPr marL="514350" indent="-514350">
              <a:buFont typeface="+mj-lt"/>
              <a:buAutoNum type="arabicPeriod" startAt="8"/>
            </a:pPr>
            <a:endParaRPr lang="en-GB" dirty="0"/>
          </a:p>
        </p:txBody>
      </p:sp>
    </p:spTree>
    <p:extLst>
      <p:ext uri="{BB962C8B-B14F-4D97-AF65-F5344CB8AC3E}">
        <p14:creationId xmlns:p14="http://schemas.microsoft.com/office/powerpoint/2010/main" val="4442068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1FADA-A607-AC57-2747-033B87B9B376}"/>
              </a:ext>
            </a:extLst>
          </p:cNvPr>
          <p:cNvSpPr>
            <a:spLocks noGrp="1"/>
          </p:cNvSpPr>
          <p:nvPr>
            <p:ph type="title"/>
          </p:nvPr>
        </p:nvSpPr>
        <p:spPr/>
        <p:txBody>
          <a:bodyPr/>
          <a:lstStyle/>
          <a:p>
            <a:r>
              <a:rPr lang="en-GB" dirty="0"/>
              <a:t>The problem of varying length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BF6E0C-044D-8EFD-D82D-C462D1332AE5}"/>
                  </a:ext>
                </a:extLst>
              </p:cNvPr>
              <p:cNvSpPr>
                <a:spLocks noGrp="1"/>
              </p:cNvSpPr>
              <p:nvPr>
                <p:ph idx="1"/>
              </p:nvPr>
            </p:nvSpPr>
            <p:spPr>
              <a:xfrm>
                <a:off x="838200" y="1825624"/>
                <a:ext cx="10515600" cy="5032375"/>
              </a:xfrm>
            </p:spPr>
            <p:txBody>
              <a:bodyPr>
                <a:normAutofit/>
              </a:bodyPr>
              <a:lstStyle/>
              <a:p>
                <a:pPr marL="0" indent="0">
                  <a:buNone/>
                </a:pPr>
                <a:r>
                  <a:rPr lang="en-GB" b="1" dirty="0"/>
                  <a:t>Problem: </a:t>
                </a:r>
                <a:r>
                  <a:rPr lang="en-GB" dirty="0"/>
                  <a:t>Variable history length cannot work with our current neural network because </a:t>
                </a:r>
                <a:r>
                  <a:rPr lang="en-GB" b="1" dirty="0"/>
                  <a:t>it</a:t>
                </a:r>
                <a:r>
                  <a:rPr lang="en-GB" dirty="0"/>
                  <a:t> </a:t>
                </a:r>
                <a:r>
                  <a:rPr lang="en-GB" b="1" dirty="0"/>
                  <a:t>requires fixed-length input sequences</a:t>
                </a:r>
                <a:r>
                  <a:rPr lang="en-GB" dirty="0"/>
                  <a:t>.</a:t>
                </a:r>
              </a:p>
              <a:p>
                <a:pPr marL="0" indent="0">
                  <a:buNone/>
                </a:pPr>
                <a:r>
                  <a:rPr lang="en-GB" b="1" dirty="0"/>
                  <a:t>A quick fix would be to assume a fixed length </a:t>
                </a:r>
                <a14:m>
                  <m:oMath xmlns:m="http://schemas.openxmlformats.org/officeDocument/2006/math">
                    <m:r>
                      <a:rPr lang="en-GB" b="1" i="1" dirty="0" smtClean="0">
                        <a:latin typeface="Cambria Math" panose="02040503050406030204" pitchFamily="18" charset="0"/>
                      </a:rPr>
                      <m:t>𝒍</m:t>
                    </m:r>
                  </m:oMath>
                </a14:m>
                <a:r>
                  <a:rPr lang="en-GB" b="1" dirty="0"/>
                  <a:t> for the history vector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𝒉</m:t>
                        </m:r>
                      </m:e>
                      <m:sub>
                        <m:r>
                          <a:rPr lang="en-GB" b="1" i="1" dirty="0" smtClean="0">
                            <a:latin typeface="Cambria Math" panose="02040503050406030204" pitchFamily="18" charset="0"/>
                          </a:rPr>
                          <m:t>𝒕</m:t>
                        </m:r>
                      </m:sub>
                    </m:sSub>
                    <m:r>
                      <a:rPr lang="en-GB" b="1" i="1" dirty="0">
                        <a:latin typeface="Cambria Math" panose="02040503050406030204" pitchFamily="18" charset="0"/>
                      </a:rPr>
                      <m:t> </m:t>
                    </m:r>
                  </m:oMath>
                </a14:m>
                <a:r>
                  <a:rPr lang="en-GB" b="1" dirty="0"/>
                  <a:t>to be used at all times:</a:t>
                </a:r>
              </a:p>
              <a:p>
                <a:r>
                  <a:rPr lang="en-GB" dirty="0"/>
                  <a:t>We could </a:t>
                </a:r>
                <a:r>
                  <a:rPr lang="en-GB" b="1" dirty="0"/>
                  <a:t>truncate</a:t>
                </a:r>
                <a:r>
                  <a:rPr lang="en-GB" dirty="0"/>
                  <a:t> the history vectors that have a length greater than </a:t>
                </a:r>
                <a14:m>
                  <m:oMath xmlns:m="http://schemas.openxmlformats.org/officeDocument/2006/math">
                    <m:r>
                      <a:rPr lang="en-GB" i="1" dirty="0" smtClean="0">
                        <a:latin typeface="Cambria Math" panose="02040503050406030204" pitchFamily="18" charset="0"/>
                      </a:rPr>
                      <m:t>𝑙</m:t>
                    </m:r>
                  </m:oMath>
                </a14:m>
                <a:r>
                  <a:rPr lang="en-GB" dirty="0"/>
                  <a:t>, keeping the last elements only, i.e.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rPr>
                          <m:t>𝑙</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r>
                      <a:rPr lang="en-GB" b="0" i="1" smtClean="0">
                        <a:latin typeface="Cambria Math" panose="02040503050406030204" pitchFamily="18" charset="0"/>
                      </a:rPr>
                      <m:t>)</m:t>
                    </m:r>
                  </m:oMath>
                </a14:m>
                <a:r>
                  <a:rPr lang="en-GB" dirty="0"/>
                  <a:t>.</a:t>
                </a:r>
              </a:p>
              <a:p>
                <a:r>
                  <a:rPr lang="en-GB" dirty="0"/>
                  <a:t>If too short, we could use </a:t>
                </a:r>
                <a:r>
                  <a:rPr lang="en-GB" b="1" dirty="0"/>
                  <a:t>padding</a:t>
                </a:r>
                <a:r>
                  <a:rPr lang="en-GB" dirty="0"/>
                  <a:t> for the history vectors that have a lower length than </a:t>
                </a:r>
                <a14:m>
                  <m:oMath xmlns:m="http://schemas.openxmlformats.org/officeDocument/2006/math">
                    <m:r>
                      <a:rPr lang="en-GB" i="1" dirty="0" smtClean="0">
                        <a:latin typeface="Cambria Math" panose="02040503050406030204" pitchFamily="18" charset="0"/>
                      </a:rPr>
                      <m:t>𝑙</m:t>
                    </m:r>
                  </m:oMath>
                </a14:m>
                <a:r>
                  <a:rPr lang="en-GB" dirty="0"/>
                  <a:t>, adding zeros to artificially increase their length. For instance, after padding, we could have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3</m:t>
                        </m:r>
                      </m:sub>
                    </m:sSub>
                    <m:r>
                      <a:rPr lang="en-GB">
                        <a:latin typeface="Cambria Math" panose="02040503050406030204" pitchFamily="18" charset="0"/>
                      </a:rPr>
                      <m:t>=</m:t>
                    </m:r>
                    <m:r>
                      <a:rPr lang="en-GB" i="1">
                        <a:latin typeface="Cambria Math" panose="02040503050406030204" pitchFamily="18" charset="0"/>
                      </a:rPr>
                      <m:t>(</m:t>
                    </m:r>
                    <m:r>
                      <a:rPr lang="en-GB" b="0" i="1" smtClean="0">
                        <a:latin typeface="Cambria Math" panose="02040503050406030204" pitchFamily="18" charset="0"/>
                      </a:rPr>
                      <m:t>0, …, 0, </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1</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2</m:t>
                        </m:r>
                      </m:sub>
                    </m:sSub>
                    <m:r>
                      <a:rPr lang="en-GB" i="1">
                        <a:latin typeface="Cambria Math" panose="02040503050406030204" pitchFamily="18" charset="0"/>
                      </a:rPr>
                      <m:t>)</m:t>
                    </m:r>
                  </m:oMath>
                </a14:m>
                <a:r>
                  <a:rPr lang="en-GB" dirty="0"/>
                  <a:t>.</a:t>
                </a:r>
              </a:p>
              <a:p>
                <a:pPr marL="0" indent="0">
                  <a:buNone/>
                </a:pPr>
                <a:r>
                  <a:rPr lang="en-GB" b="1" dirty="0">
                    <a:solidFill>
                      <a:srgbClr val="FF0000"/>
                    </a:solidFill>
                  </a:rPr>
                  <a:t>However, we could do much better than this.</a:t>
                </a:r>
                <a:endParaRPr lang="en-SG" b="1" dirty="0">
                  <a:solidFill>
                    <a:srgbClr val="FF0000"/>
                  </a:solidFill>
                </a:endParaRPr>
              </a:p>
            </p:txBody>
          </p:sp>
        </mc:Choice>
        <mc:Fallback xmlns="">
          <p:sp>
            <p:nvSpPr>
              <p:cNvPr id="3" name="Content Placeholder 2">
                <a:extLst>
                  <a:ext uri="{FF2B5EF4-FFF2-40B4-BE49-F238E27FC236}">
                    <a16:creationId xmlns:a16="http://schemas.microsoft.com/office/drawing/2014/main" id="{8EBF6E0C-044D-8EFD-D82D-C462D1332A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928"/>
                </a:stretch>
              </a:blipFill>
            </p:spPr>
            <p:txBody>
              <a:bodyPr/>
              <a:lstStyle/>
              <a:p>
                <a:r>
                  <a:rPr lang="en-SG">
                    <a:noFill/>
                  </a:rPr>
                  <a:t> </a:t>
                </a:r>
              </a:p>
            </p:txBody>
          </p:sp>
        </mc:Fallback>
      </mc:AlternateContent>
    </p:spTree>
    <p:extLst>
      <p:ext uri="{BB962C8B-B14F-4D97-AF65-F5344CB8AC3E}">
        <p14:creationId xmlns:p14="http://schemas.microsoft.com/office/powerpoint/2010/main" val="884373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1B047-DF24-C6F6-64BD-7C7DDCFA1FD5}"/>
              </a:ext>
            </a:extLst>
          </p:cNvPr>
          <p:cNvSpPr>
            <a:spLocks noGrp="1"/>
          </p:cNvSpPr>
          <p:nvPr>
            <p:ph type="title"/>
          </p:nvPr>
        </p:nvSpPr>
        <p:spPr/>
        <p:txBody>
          <a:bodyPr/>
          <a:lstStyle/>
          <a:p>
            <a:r>
              <a:rPr lang="en-GB" dirty="0"/>
              <a:t>The need for memory</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C283DD-E7C8-4C04-5B22-F87EDBDE8055}"/>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memory</a:t>
                </a:r>
                <a:r>
                  <a:rPr lang="en-GB" b="1" dirty="0"/>
                  <a:t> or </a:t>
                </a:r>
                <a:r>
                  <a:rPr lang="en-GB" b="1" dirty="0">
                    <a:solidFill>
                      <a:srgbClr val="00B050"/>
                    </a:solidFill>
                  </a:rPr>
                  <a:t>hidden</a:t>
                </a:r>
                <a:r>
                  <a:rPr lang="en-GB" b="1" dirty="0"/>
                  <a:t> </a:t>
                </a:r>
                <a:r>
                  <a:rPr lang="en-GB" b="1" dirty="0">
                    <a:solidFill>
                      <a:srgbClr val="00B050"/>
                    </a:solidFill>
                  </a:rPr>
                  <a:t>vector</a:t>
                </a:r>
                <a:r>
                  <a:rPr lang="en-GB" b="1" dirty="0"/>
                  <a:t> in RNNs):</a:t>
                </a:r>
              </a:p>
              <a:p>
                <a:pPr marL="0" indent="0">
                  <a:buNone/>
                </a:pPr>
                <a:r>
                  <a:rPr lang="en-GB" dirty="0"/>
                  <a:t>In practice however, it is preferable to define a </a:t>
                </a:r>
                <a:r>
                  <a:rPr lang="en-GB" b="1" dirty="0">
                    <a:solidFill>
                      <a:srgbClr val="00B050"/>
                    </a:solidFill>
                  </a:rPr>
                  <a:t>memory</a:t>
                </a:r>
                <a:r>
                  <a:rPr lang="en-GB" dirty="0"/>
                  <a:t> </a:t>
                </a:r>
                <a:r>
                  <a:rPr lang="en-GB" b="1" dirty="0"/>
                  <a:t>(or </a:t>
                </a:r>
                <a:r>
                  <a:rPr lang="en-GB" b="1" dirty="0">
                    <a:solidFill>
                      <a:srgbClr val="00B050"/>
                    </a:solidFill>
                  </a:rPr>
                  <a:t>hidden</a:t>
                </a:r>
                <a:r>
                  <a:rPr lang="en-GB" b="1" dirty="0"/>
                  <a:t>) vector</a:t>
                </a:r>
                <a:r>
                  <a:rPr lang="en-GB" dirty="0"/>
                  <a:t> and leave it to the Neural Network to figure out what to put in there. </a:t>
                </a:r>
              </a:p>
              <a:p>
                <a:pPr marL="0" indent="0">
                  <a:buNone/>
                </a:pPr>
                <a:r>
                  <a:rPr lang="en-GB" dirty="0"/>
                  <a:t>On each time </a:t>
                </a:r>
                <a14:m>
                  <m:oMath xmlns:m="http://schemas.openxmlformats.org/officeDocument/2006/math">
                    <m:r>
                      <a:rPr lang="en-GB" i="1" dirty="0" smtClean="0">
                        <a:latin typeface="Cambria Math" panose="02040503050406030204" pitchFamily="18" charset="0"/>
                      </a:rPr>
                      <m:t>𝑡</m:t>
                    </m:r>
                  </m:oMath>
                </a14:m>
                <a:r>
                  <a:rPr lang="en-GB" dirty="0"/>
                  <a:t>, the Neural Network:</a:t>
                </a:r>
              </a:p>
              <a:p>
                <a:r>
                  <a:rPr lang="en-GB" dirty="0"/>
                  <a:t>Would receive an input which consists of </a:t>
                </a:r>
                <a:r>
                  <a:rPr lang="en-GB" b="1" dirty="0"/>
                  <a:t>the observation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r>
                          <a:rPr lang="en-GB" b="1" i="1">
                            <a:latin typeface="Cambria Math" panose="02040503050406030204" pitchFamily="18" charset="0"/>
                          </a:rPr>
                          <m:t>𝒕</m:t>
                        </m:r>
                      </m:sub>
                    </m:sSub>
                  </m:oMath>
                </a14:m>
                <a:r>
                  <a:rPr lang="en-GB" b="1" dirty="0"/>
                  <a:t> at time </a:t>
                </a:r>
                <a14:m>
                  <m:oMath xmlns:m="http://schemas.openxmlformats.org/officeDocument/2006/math">
                    <m:r>
                      <a:rPr lang="en-GB" b="1" i="1" dirty="0" smtClean="0">
                        <a:latin typeface="Cambria Math" panose="02040503050406030204" pitchFamily="18" charset="0"/>
                      </a:rPr>
                      <m:t>𝒕</m:t>
                    </m:r>
                  </m:oMath>
                </a14:m>
                <a:r>
                  <a:rPr lang="en-GB" dirty="0"/>
                  <a:t>, and a </a:t>
                </a:r>
                <a:r>
                  <a:rPr lang="en-GB" b="1" dirty="0"/>
                  <a:t>memory vector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𝒉</m:t>
                        </m:r>
                      </m:e>
                      <m:sub>
                        <m:r>
                          <a:rPr lang="en-GB" b="1" i="1" smtClean="0">
                            <a:latin typeface="Cambria Math" panose="02040503050406030204" pitchFamily="18" charset="0"/>
                          </a:rPr>
                          <m:t>𝒕</m:t>
                        </m:r>
                      </m:sub>
                    </m:sSub>
                  </m:oMath>
                </a14:m>
                <a:r>
                  <a:rPr lang="en-GB" b="1" dirty="0"/>
                  <a:t> computed as one of the Neural Network outputs at time </a:t>
                </a:r>
                <a14:m>
                  <m:oMath xmlns:m="http://schemas.openxmlformats.org/officeDocument/2006/math">
                    <m:r>
                      <a:rPr lang="en-GB" b="1" i="1" smtClean="0">
                        <a:latin typeface="Cambria Math" panose="02040503050406030204" pitchFamily="18" charset="0"/>
                      </a:rPr>
                      <m:t>𝒕</m:t>
                    </m:r>
                    <m:r>
                      <a:rPr lang="en-GB" b="1" i="1" smtClean="0">
                        <a:latin typeface="Cambria Math" panose="02040503050406030204" pitchFamily="18" charset="0"/>
                      </a:rPr>
                      <m:t>−</m:t>
                    </m:r>
                    <m:r>
                      <a:rPr lang="en-GB" b="1" i="1" smtClean="0">
                        <a:latin typeface="Cambria Math" panose="02040503050406030204" pitchFamily="18" charset="0"/>
                      </a:rPr>
                      <m:t>𝟏</m:t>
                    </m:r>
                  </m:oMath>
                </a14:m>
                <a:r>
                  <a:rPr lang="en-GB" dirty="0"/>
                  <a:t>.</a:t>
                </a:r>
              </a:p>
              <a:p>
                <a:r>
                  <a:rPr lang="en-GB" dirty="0"/>
                  <a:t>Would compute a </a:t>
                </a:r>
                <a:r>
                  <a:rPr lang="en-GB" b="1" dirty="0"/>
                  <a:t>prediction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𝒚</m:t>
                        </m:r>
                      </m:e>
                      <m:sub>
                        <m:r>
                          <a:rPr lang="en-GB" b="1" i="1" dirty="0" smtClean="0">
                            <a:latin typeface="Cambria Math" panose="02040503050406030204" pitchFamily="18" charset="0"/>
                          </a:rPr>
                          <m:t>𝒕</m:t>
                        </m:r>
                      </m:sub>
                    </m:sSub>
                  </m:oMath>
                </a14:m>
                <a:r>
                  <a:rPr lang="en-GB" b="1" dirty="0"/>
                  <a:t> for what might be the value of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𝒕</m:t>
                        </m:r>
                        <m:r>
                          <a:rPr lang="en-GB" b="1" i="1" smtClean="0">
                            <a:latin typeface="Cambria Math" panose="02040503050406030204" pitchFamily="18" charset="0"/>
                          </a:rPr>
                          <m:t>+</m:t>
                        </m:r>
                        <m:r>
                          <a:rPr lang="en-GB" b="1" i="1" smtClean="0">
                            <a:latin typeface="Cambria Math" panose="02040503050406030204" pitchFamily="18" charset="0"/>
                          </a:rPr>
                          <m:t>𝟏</m:t>
                        </m:r>
                      </m:sub>
                    </m:sSub>
                  </m:oMath>
                </a14:m>
                <a:r>
                  <a:rPr lang="en-GB" dirty="0"/>
                  <a:t>, and an </a:t>
                </a:r>
                <a:r>
                  <a:rPr lang="en-GB" b="1" dirty="0"/>
                  <a:t>updated memory vector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𝒉</m:t>
                        </m:r>
                      </m:e>
                      <m:sub>
                        <m:r>
                          <a:rPr lang="en-GB" b="1" i="1" smtClean="0">
                            <a:latin typeface="Cambria Math" panose="02040503050406030204" pitchFamily="18" charset="0"/>
                          </a:rPr>
                          <m:t>𝒕</m:t>
                        </m:r>
                        <m:r>
                          <a:rPr lang="en-GB" b="1" i="1" smtClean="0">
                            <a:latin typeface="Cambria Math" panose="02040503050406030204" pitchFamily="18" charset="0"/>
                          </a:rPr>
                          <m:t>+</m:t>
                        </m:r>
                        <m:r>
                          <a:rPr lang="en-GB" b="1" i="1" smtClean="0">
                            <a:latin typeface="Cambria Math" panose="02040503050406030204" pitchFamily="18" charset="0"/>
                          </a:rPr>
                          <m:t>𝟏</m:t>
                        </m:r>
                      </m:sub>
                    </m:sSub>
                  </m:oMath>
                </a14:m>
                <a:r>
                  <a:rPr lang="en-GB" b="1" dirty="0"/>
                  <a:t>, </a:t>
                </a:r>
                <a:r>
                  <a:rPr lang="en-GB" dirty="0"/>
                  <a:t>hopefully keeping a memory of what has happened in the previous operations.</a:t>
                </a:r>
              </a:p>
              <a:p>
                <a:pPr marL="0" indent="0">
                  <a:buNone/>
                </a:pPr>
                <a:endParaRPr lang="en-GB" dirty="0"/>
              </a:p>
              <a:p>
                <a:pPr marL="0" indent="0">
                  <a:buNone/>
                </a:pPr>
                <a:endParaRPr lang="en-GB" dirty="0"/>
              </a:p>
              <a:p>
                <a:endParaRPr lang="en-SG" dirty="0"/>
              </a:p>
            </p:txBody>
          </p:sp>
        </mc:Choice>
        <mc:Fallback xmlns="">
          <p:sp>
            <p:nvSpPr>
              <p:cNvPr id="3" name="Content Placeholder 2">
                <a:extLst>
                  <a:ext uri="{FF2B5EF4-FFF2-40B4-BE49-F238E27FC236}">
                    <a16:creationId xmlns:a16="http://schemas.microsoft.com/office/drawing/2014/main" id="{5FC283DD-E7C8-4C04-5B22-F87EDBDE805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23"/>
                </a:stretch>
              </a:blipFill>
            </p:spPr>
            <p:txBody>
              <a:bodyPr/>
              <a:lstStyle/>
              <a:p>
                <a:r>
                  <a:rPr lang="en-SG">
                    <a:noFill/>
                  </a:rPr>
                  <a:t> </a:t>
                </a:r>
              </a:p>
            </p:txBody>
          </p:sp>
        </mc:Fallback>
      </mc:AlternateContent>
    </p:spTree>
    <p:extLst>
      <p:ext uri="{BB962C8B-B14F-4D97-AF65-F5344CB8AC3E}">
        <p14:creationId xmlns:p14="http://schemas.microsoft.com/office/powerpoint/2010/main" val="3867797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96D466D-41F6-21B4-BFD8-29B41068C22C}"/>
                  </a:ext>
                </a:extLst>
              </p:cNvPr>
              <p:cNvSpPr txBox="1"/>
              <p:nvPr/>
            </p:nvSpPr>
            <p:spPr>
              <a:xfrm>
                <a:off x="3663463" y="1990914"/>
                <a:ext cx="1949938"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1</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a14:m>
                <a:r>
                  <a:rPr lang="en-SG" sz="2400" dirty="0"/>
                  <a:t>)</a:t>
                </a:r>
              </a:p>
            </p:txBody>
          </p:sp>
        </mc:Choice>
        <mc:Fallback xmlns="">
          <p:sp>
            <p:nvSpPr>
              <p:cNvPr id="14" name="TextBox 13">
                <a:extLst>
                  <a:ext uri="{FF2B5EF4-FFF2-40B4-BE49-F238E27FC236}">
                    <a16:creationId xmlns:a16="http://schemas.microsoft.com/office/drawing/2014/main" id="{E96D466D-41F6-21B4-BFD8-29B41068C22C}"/>
                  </a:ext>
                </a:extLst>
              </p:cNvPr>
              <p:cNvSpPr txBox="1">
                <a:spLocks noRot="1" noChangeAspect="1" noMove="1" noResize="1" noEditPoints="1" noAdjustHandles="1" noChangeArrowheads="1" noChangeShapeType="1" noTextEdit="1"/>
              </p:cNvSpPr>
              <p:nvPr/>
            </p:nvSpPr>
            <p:spPr>
              <a:xfrm>
                <a:off x="3663463" y="1990914"/>
                <a:ext cx="1949938" cy="1569660"/>
              </a:xfrm>
              <a:prstGeom prst="rect">
                <a:avLst/>
              </a:prstGeom>
              <a:blipFill>
                <a:blip r:embed="rId2"/>
                <a:stretch>
                  <a:fillRect b="-8171"/>
                </a:stretch>
              </a:blipFill>
            </p:spPr>
            <p:txBody>
              <a:bodyPr/>
              <a:lstStyle/>
              <a:p>
                <a:r>
                  <a:rPr lang="en-SG">
                    <a:noFill/>
                  </a:rPr>
                  <a:t> </a:t>
                </a:r>
              </a:p>
            </p:txBody>
          </p:sp>
        </mc:Fallback>
      </mc:AlternateContent>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The need for memory</a:t>
            </a:r>
            <a:endParaRPr lang="en-SG"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74FAFFC-EE13-6E7D-3976-35D8869D82C3}"/>
                  </a:ext>
                </a:extLst>
              </p:cNvPr>
              <p:cNvSpPr/>
              <p:nvPr/>
            </p:nvSpPr>
            <p:spPr>
              <a:xfrm>
                <a:off x="2344616" y="1990914"/>
                <a:ext cx="157089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prediction at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 = 1</m:t>
                    </m:r>
                  </m:oMath>
                </a14:m>
                <a:endParaRPr lang="en-SG" dirty="0"/>
              </a:p>
            </p:txBody>
          </p:sp>
        </mc:Choice>
        <mc:Fallback xmlns="">
          <p:sp>
            <p:nvSpPr>
              <p:cNvPr id="4" name="Rectangle 3">
                <a:extLst>
                  <a:ext uri="{FF2B5EF4-FFF2-40B4-BE49-F238E27FC236}">
                    <a16:creationId xmlns:a16="http://schemas.microsoft.com/office/drawing/2014/main" id="{274FAFFC-EE13-6E7D-3976-35D8869D82C3}"/>
                  </a:ext>
                </a:extLst>
              </p:cNvPr>
              <p:cNvSpPr>
                <a:spLocks noRot="1" noChangeAspect="1" noMove="1" noResize="1" noEditPoints="1" noAdjustHandles="1" noChangeArrowheads="1" noChangeShapeType="1" noTextEdit="1"/>
              </p:cNvSpPr>
              <p:nvPr/>
            </p:nvSpPr>
            <p:spPr>
              <a:xfrm>
                <a:off x="2344616" y="1990914"/>
                <a:ext cx="1570892" cy="4024923"/>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66D4B6-18A8-AE63-2FC1-32C7FC7C8213}"/>
                  </a:ext>
                </a:extLst>
              </p:cNvPr>
              <p:cNvSpPr txBox="1"/>
              <p:nvPr/>
            </p:nvSpPr>
            <p:spPr>
              <a:xfrm>
                <a:off x="418122" y="2674871"/>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1</m:t>
                          </m:r>
                        </m:sub>
                      </m:sSub>
                    </m:oMath>
                  </m:oMathPara>
                </a14:m>
                <a:endParaRPr lang="en-SG" sz="2400" dirty="0"/>
              </a:p>
            </p:txBody>
          </p:sp>
        </mc:Choice>
        <mc:Fallback xmlns="">
          <p:sp>
            <p:nvSpPr>
              <p:cNvPr id="5" name="TextBox 4">
                <a:extLst>
                  <a:ext uri="{FF2B5EF4-FFF2-40B4-BE49-F238E27FC236}">
                    <a16:creationId xmlns:a16="http://schemas.microsoft.com/office/drawing/2014/main" id="{BC66D4B6-18A8-AE63-2FC1-32C7FC7C8213}"/>
                  </a:ext>
                </a:extLst>
              </p:cNvPr>
              <p:cNvSpPr txBox="1">
                <a:spLocks noRot="1" noChangeAspect="1" noMove="1" noResize="1" noEditPoints="1" noAdjustHandles="1" noChangeArrowheads="1" noChangeShapeType="1" noTextEdit="1"/>
              </p:cNvSpPr>
              <p:nvPr/>
            </p:nvSpPr>
            <p:spPr>
              <a:xfrm>
                <a:off x="418122" y="2674871"/>
                <a:ext cx="1203570" cy="461665"/>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18A004E-C36C-A0BD-B4FD-46D940AD7EB5}"/>
                  </a:ext>
                </a:extLst>
              </p:cNvPr>
              <p:cNvSpPr txBox="1"/>
              <p:nvPr/>
            </p:nvSpPr>
            <p:spPr>
              <a:xfrm>
                <a:off x="-66431" y="4640440"/>
                <a:ext cx="21726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0</m:t>
                          </m:r>
                        </m:sub>
                      </m:sSub>
                      <m:r>
                        <a:rPr lang="en-GB" sz="2400" b="0" i="1" dirty="0" smtClean="0">
                          <a:latin typeface="Cambria Math" panose="02040503050406030204" pitchFamily="18" charset="0"/>
                        </a:rPr>
                        <m:t>=</m:t>
                      </m:r>
                      <m:r>
                        <a:rPr lang="en-GB" sz="2400" b="0" i="1" dirty="0" smtClean="0">
                          <a:latin typeface="Cambria Math" panose="02040503050406030204" pitchFamily="18" charset="0"/>
                        </a:rPr>
                        <m:t>𝑧𝑒𝑟𝑜𝑠</m:t>
                      </m:r>
                      <m:r>
                        <a:rPr lang="en-GB" sz="2400" b="0" i="1" dirty="0" smtClean="0">
                          <a:latin typeface="Cambria Math" panose="02040503050406030204" pitchFamily="18" charset="0"/>
                        </a:rPr>
                        <m:t>(</m:t>
                      </m:r>
                      <m:r>
                        <a:rPr lang="en-GB" sz="2400" b="0" i="1" dirty="0" smtClean="0">
                          <a:latin typeface="Cambria Math" panose="02040503050406030204" pitchFamily="18" charset="0"/>
                        </a:rPr>
                        <m:t>𝑙</m:t>
                      </m:r>
                      <m:r>
                        <a:rPr lang="en-GB" sz="2400" b="0" i="1" dirty="0" smtClean="0">
                          <a:latin typeface="Cambria Math" panose="02040503050406030204" pitchFamily="18" charset="0"/>
                        </a:rPr>
                        <m:t>)</m:t>
                      </m:r>
                    </m:oMath>
                  </m:oMathPara>
                </a14:m>
                <a:endParaRPr lang="en-SG" sz="2400" dirty="0"/>
              </a:p>
            </p:txBody>
          </p:sp>
        </mc:Choice>
        <mc:Fallback xmlns="">
          <p:sp>
            <p:nvSpPr>
              <p:cNvPr id="6" name="TextBox 5">
                <a:extLst>
                  <a:ext uri="{FF2B5EF4-FFF2-40B4-BE49-F238E27FC236}">
                    <a16:creationId xmlns:a16="http://schemas.microsoft.com/office/drawing/2014/main" id="{618A004E-C36C-A0BD-B4FD-46D940AD7EB5}"/>
                  </a:ext>
                </a:extLst>
              </p:cNvPr>
              <p:cNvSpPr txBox="1">
                <a:spLocks noRot="1" noChangeAspect="1" noMove="1" noResize="1" noEditPoints="1" noAdjustHandles="1" noChangeArrowheads="1" noChangeShapeType="1" noTextEdit="1"/>
              </p:cNvSpPr>
              <p:nvPr/>
            </p:nvSpPr>
            <p:spPr>
              <a:xfrm>
                <a:off x="-66431" y="4640440"/>
                <a:ext cx="2172675" cy="461665"/>
              </a:xfrm>
              <a:prstGeom prst="rect">
                <a:avLst/>
              </a:prstGeom>
              <a:blipFill>
                <a:blip r:embed="rId5"/>
                <a:stretch>
                  <a:fillRect b="-17105"/>
                </a:stretch>
              </a:blipFill>
            </p:spPr>
            <p:txBody>
              <a:bodyPr/>
              <a:lstStyle/>
              <a:p>
                <a:r>
                  <a:rPr lang="en-SG">
                    <a:noFill/>
                  </a:rPr>
                  <a:t> </a:t>
                </a:r>
              </a:p>
            </p:txBody>
          </p:sp>
        </mc:Fallback>
      </mc:AlternateContent>
      <p:cxnSp>
        <p:nvCxnSpPr>
          <p:cNvPr id="8" name="Straight Arrow Connector 7">
            <a:extLst>
              <a:ext uri="{FF2B5EF4-FFF2-40B4-BE49-F238E27FC236}">
                <a16:creationId xmlns:a16="http://schemas.microsoft.com/office/drawing/2014/main" id="{D7E9812F-F2E8-E040-2472-E8D75FDCF55E}"/>
              </a:ext>
            </a:extLst>
          </p:cNvPr>
          <p:cNvCxnSpPr/>
          <p:nvPr/>
        </p:nvCxnSpPr>
        <p:spPr>
          <a:xfrm>
            <a:off x="1266092" y="2905703"/>
            <a:ext cx="10785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A2532C-5A73-EE55-7432-C84D1C844169}"/>
              </a:ext>
            </a:extLst>
          </p:cNvPr>
          <p:cNvCxnSpPr>
            <a:cxnSpLocks/>
          </p:cNvCxnSpPr>
          <p:nvPr/>
        </p:nvCxnSpPr>
        <p:spPr>
          <a:xfrm>
            <a:off x="1961662" y="4931508"/>
            <a:ext cx="382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32F0860-5D71-23C0-7F46-359A433FCDCB}"/>
              </a:ext>
            </a:extLst>
          </p:cNvPr>
          <p:cNvCxnSpPr>
            <a:cxnSpLocks/>
          </p:cNvCxnSpPr>
          <p:nvPr/>
        </p:nvCxnSpPr>
        <p:spPr>
          <a:xfrm>
            <a:off x="3915508" y="2905703"/>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40BD230-5EDA-0119-291A-1D565F88F5CA}"/>
              </a:ext>
            </a:extLst>
          </p:cNvPr>
          <p:cNvCxnSpPr>
            <a:cxnSpLocks/>
          </p:cNvCxnSpPr>
          <p:nvPr/>
        </p:nvCxnSpPr>
        <p:spPr>
          <a:xfrm>
            <a:off x="3915508" y="4931508"/>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B99946B-6B6B-90DD-0493-EBE789609C47}"/>
                  </a:ext>
                </a:extLst>
              </p:cNvPr>
              <p:cNvSpPr txBox="1"/>
              <p:nvPr/>
            </p:nvSpPr>
            <p:spPr>
              <a:xfrm>
                <a:off x="4579816" y="4700675"/>
                <a:ext cx="664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1</m:t>
                          </m:r>
                        </m:sub>
                      </m:sSub>
                    </m:oMath>
                  </m:oMathPara>
                </a14:m>
                <a:endParaRPr lang="en-SG" sz="2400" dirty="0"/>
              </a:p>
            </p:txBody>
          </p:sp>
        </mc:Choice>
        <mc:Fallback xmlns="">
          <p:sp>
            <p:nvSpPr>
              <p:cNvPr id="17" name="TextBox 16">
                <a:extLst>
                  <a:ext uri="{FF2B5EF4-FFF2-40B4-BE49-F238E27FC236}">
                    <a16:creationId xmlns:a16="http://schemas.microsoft.com/office/drawing/2014/main" id="{4B99946B-6B6B-90DD-0493-EBE789609C47}"/>
                  </a:ext>
                </a:extLst>
              </p:cNvPr>
              <p:cNvSpPr txBox="1">
                <a:spLocks noRot="1" noChangeAspect="1" noMove="1" noResize="1" noEditPoints="1" noAdjustHandles="1" noChangeArrowheads="1" noChangeShapeType="1" noTextEdit="1"/>
              </p:cNvSpPr>
              <p:nvPr/>
            </p:nvSpPr>
            <p:spPr>
              <a:xfrm>
                <a:off x="4579816" y="4700675"/>
                <a:ext cx="664308" cy="461665"/>
              </a:xfrm>
              <a:prstGeom prst="rect">
                <a:avLst/>
              </a:prstGeom>
              <a:blipFill>
                <a:blip r:embed="rId6"/>
                <a:stretch>
                  <a:fillRect b="-13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D84635E-2C16-54E4-7A9D-F4ADD004BBF5}"/>
                  </a:ext>
                </a:extLst>
              </p:cNvPr>
              <p:cNvSpPr/>
              <p:nvPr/>
            </p:nvSpPr>
            <p:spPr>
              <a:xfrm>
                <a:off x="6932248" y="1990914"/>
                <a:ext cx="157089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prediction at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 =2</m:t>
                    </m:r>
                  </m:oMath>
                </a14:m>
                <a:endParaRPr lang="en-SG" dirty="0"/>
              </a:p>
            </p:txBody>
          </p:sp>
        </mc:Choice>
        <mc:Fallback xmlns="">
          <p:sp>
            <p:nvSpPr>
              <p:cNvPr id="18" name="Rectangle 17">
                <a:extLst>
                  <a:ext uri="{FF2B5EF4-FFF2-40B4-BE49-F238E27FC236}">
                    <a16:creationId xmlns:a16="http://schemas.microsoft.com/office/drawing/2014/main" id="{CD84635E-2C16-54E4-7A9D-F4ADD004BBF5}"/>
                  </a:ext>
                </a:extLst>
              </p:cNvPr>
              <p:cNvSpPr>
                <a:spLocks noRot="1" noChangeAspect="1" noMove="1" noResize="1" noEditPoints="1" noAdjustHandles="1" noChangeArrowheads="1" noChangeShapeType="1" noTextEdit="1"/>
              </p:cNvSpPr>
              <p:nvPr/>
            </p:nvSpPr>
            <p:spPr>
              <a:xfrm>
                <a:off x="6932248" y="1990914"/>
                <a:ext cx="1570892" cy="4024923"/>
              </a:xfrm>
              <a:prstGeom prst="rect">
                <a:avLst/>
              </a:prstGeom>
              <a:blipFill>
                <a:blip r:embed="rId7"/>
                <a:stretch>
                  <a:fillRect/>
                </a:stretch>
              </a:blipFill>
            </p:spPr>
            <p:txBody>
              <a:bodyPr/>
              <a:lstStyle/>
              <a:p>
                <a:r>
                  <a:rPr lang="en-SG">
                    <a:noFill/>
                  </a:rPr>
                  <a:t> </a:t>
                </a:r>
              </a:p>
            </p:txBody>
          </p:sp>
        </mc:Fallback>
      </mc:AlternateContent>
      <p:cxnSp>
        <p:nvCxnSpPr>
          <p:cNvPr id="19" name="Straight Arrow Connector 18">
            <a:extLst>
              <a:ext uri="{FF2B5EF4-FFF2-40B4-BE49-F238E27FC236}">
                <a16:creationId xmlns:a16="http://schemas.microsoft.com/office/drawing/2014/main" id="{A51DA120-D8B1-0C8C-2868-4245CBED7B3F}"/>
              </a:ext>
            </a:extLst>
          </p:cNvPr>
          <p:cNvCxnSpPr>
            <a:cxnSpLocks/>
            <a:stCxn id="17" idx="3"/>
          </p:cNvCxnSpPr>
          <p:nvPr/>
        </p:nvCxnSpPr>
        <p:spPr>
          <a:xfrm flipV="1">
            <a:off x="5244124" y="4931507"/>
            <a:ext cx="16881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8088D8-695E-CBE5-B605-617F7284E996}"/>
                  </a:ext>
                </a:extLst>
              </p:cNvPr>
              <p:cNvSpPr txBox="1"/>
              <p:nvPr/>
            </p:nvSpPr>
            <p:spPr>
              <a:xfrm>
                <a:off x="5704255" y="2674870"/>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2</m:t>
                          </m:r>
                        </m:sub>
                      </m:sSub>
                    </m:oMath>
                  </m:oMathPara>
                </a14:m>
                <a:endParaRPr lang="en-SG" sz="2400" dirty="0"/>
              </a:p>
            </p:txBody>
          </p:sp>
        </mc:Choice>
        <mc:Fallback xmlns="">
          <p:sp>
            <p:nvSpPr>
              <p:cNvPr id="22" name="TextBox 21">
                <a:extLst>
                  <a:ext uri="{FF2B5EF4-FFF2-40B4-BE49-F238E27FC236}">
                    <a16:creationId xmlns:a16="http://schemas.microsoft.com/office/drawing/2014/main" id="{2E8088D8-695E-CBE5-B605-617F7284E996}"/>
                  </a:ext>
                </a:extLst>
              </p:cNvPr>
              <p:cNvSpPr txBox="1">
                <a:spLocks noRot="1" noChangeAspect="1" noMove="1" noResize="1" noEditPoints="1" noAdjustHandles="1" noChangeArrowheads="1" noChangeShapeType="1" noTextEdit="1"/>
              </p:cNvSpPr>
              <p:nvPr/>
            </p:nvSpPr>
            <p:spPr>
              <a:xfrm>
                <a:off x="5704255" y="2674870"/>
                <a:ext cx="1203570" cy="461665"/>
              </a:xfrm>
              <a:prstGeom prst="rect">
                <a:avLst/>
              </a:prstGeom>
              <a:blipFill>
                <a:blip r:embed="rId8"/>
                <a:stretch>
                  <a:fillRect/>
                </a:stretch>
              </a:blipFill>
            </p:spPr>
            <p:txBody>
              <a:bodyPr/>
              <a:lstStyle/>
              <a:p>
                <a:r>
                  <a:rPr lang="en-SG">
                    <a:noFill/>
                  </a:rPr>
                  <a:t> </a:t>
                </a:r>
              </a:p>
            </p:txBody>
          </p:sp>
        </mc:Fallback>
      </mc:AlternateContent>
      <p:cxnSp>
        <p:nvCxnSpPr>
          <p:cNvPr id="23" name="Straight Arrow Connector 22">
            <a:extLst>
              <a:ext uri="{FF2B5EF4-FFF2-40B4-BE49-F238E27FC236}">
                <a16:creationId xmlns:a16="http://schemas.microsoft.com/office/drawing/2014/main" id="{3E5CAEAB-3CD0-DCCC-58DD-7B3E30B7A28D}"/>
              </a:ext>
            </a:extLst>
          </p:cNvPr>
          <p:cNvCxnSpPr>
            <a:cxnSpLocks/>
          </p:cNvCxnSpPr>
          <p:nvPr/>
        </p:nvCxnSpPr>
        <p:spPr>
          <a:xfrm flipV="1">
            <a:off x="6578601" y="2905702"/>
            <a:ext cx="35364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C1DA3EC-C32E-729A-1C60-7B88E23B8E7D}"/>
                  </a:ext>
                </a:extLst>
              </p:cNvPr>
              <p:cNvSpPr txBox="1"/>
              <p:nvPr/>
            </p:nvSpPr>
            <p:spPr>
              <a:xfrm>
                <a:off x="8251095" y="1991193"/>
                <a:ext cx="1949938"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2</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a14:m>
                <a:r>
                  <a:rPr lang="en-SG" sz="2400" dirty="0"/>
                  <a:t>)</a:t>
                </a:r>
              </a:p>
            </p:txBody>
          </p:sp>
        </mc:Choice>
        <mc:Fallback xmlns="">
          <p:sp>
            <p:nvSpPr>
              <p:cNvPr id="27" name="TextBox 26">
                <a:extLst>
                  <a:ext uri="{FF2B5EF4-FFF2-40B4-BE49-F238E27FC236}">
                    <a16:creationId xmlns:a16="http://schemas.microsoft.com/office/drawing/2014/main" id="{0C1DA3EC-C32E-729A-1C60-7B88E23B8E7D}"/>
                  </a:ext>
                </a:extLst>
              </p:cNvPr>
              <p:cNvSpPr txBox="1">
                <a:spLocks noRot="1" noChangeAspect="1" noMove="1" noResize="1" noEditPoints="1" noAdjustHandles="1" noChangeArrowheads="1" noChangeShapeType="1" noTextEdit="1"/>
              </p:cNvSpPr>
              <p:nvPr/>
            </p:nvSpPr>
            <p:spPr>
              <a:xfrm>
                <a:off x="8251095" y="1991193"/>
                <a:ext cx="1949938" cy="1569660"/>
              </a:xfrm>
              <a:prstGeom prst="rect">
                <a:avLst/>
              </a:prstGeom>
              <a:blipFill>
                <a:blip r:embed="rId9"/>
                <a:stretch>
                  <a:fillRect b="-8171"/>
                </a:stretch>
              </a:blipFill>
            </p:spPr>
            <p:txBody>
              <a:bodyPr/>
              <a:lstStyle/>
              <a:p>
                <a:r>
                  <a:rPr lang="en-SG">
                    <a:noFill/>
                  </a:rPr>
                  <a:t> </a:t>
                </a:r>
              </a:p>
            </p:txBody>
          </p:sp>
        </mc:Fallback>
      </mc:AlternateContent>
      <p:cxnSp>
        <p:nvCxnSpPr>
          <p:cNvPr id="28" name="Straight Arrow Connector 27">
            <a:extLst>
              <a:ext uri="{FF2B5EF4-FFF2-40B4-BE49-F238E27FC236}">
                <a16:creationId xmlns:a16="http://schemas.microsoft.com/office/drawing/2014/main" id="{80D768EE-5262-E5CA-082B-4660A2B66B45}"/>
              </a:ext>
            </a:extLst>
          </p:cNvPr>
          <p:cNvCxnSpPr>
            <a:cxnSpLocks/>
          </p:cNvCxnSpPr>
          <p:nvPr/>
        </p:nvCxnSpPr>
        <p:spPr>
          <a:xfrm>
            <a:off x="8503140" y="2905982"/>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511ED1B-BF15-5FC2-E042-64663686C819}"/>
              </a:ext>
            </a:extLst>
          </p:cNvPr>
          <p:cNvCxnSpPr>
            <a:cxnSpLocks/>
          </p:cNvCxnSpPr>
          <p:nvPr/>
        </p:nvCxnSpPr>
        <p:spPr>
          <a:xfrm>
            <a:off x="8493371" y="4931507"/>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F92D947-8A37-C6CB-24FB-05464BCE64E6}"/>
                  </a:ext>
                </a:extLst>
              </p:cNvPr>
              <p:cNvSpPr txBox="1"/>
              <p:nvPr/>
            </p:nvSpPr>
            <p:spPr>
              <a:xfrm>
                <a:off x="9157679" y="4700674"/>
                <a:ext cx="664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2</m:t>
                          </m:r>
                        </m:sub>
                      </m:sSub>
                    </m:oMath>
                  </m:oMathPara>
                </a14:m>
                <a:endParaRPr lang="en-SG" sz="2400" dirty="0"/>
              </a:p>
            </p:txBody>
          </p:sp>
        </mc:Choice>
        <mc:Fallback xmlns="">
          <p:sp>
            <p:nvSpPr>
              <p:cNvPr id="30" name="TextBox 29">
                <a:extLst>
                  <a:ext uri="{FF2B5EF4-FFF2-40B4-BE49-F238E27FC236}">
                    <a16:creationId xmlns:a16="http://schemas.microsoft.com/office/drawing/2014/main" id="{CF92D947-8A37-C6CB-24FB-05464BCE64E6}"/>
                  </a:ext>
                </a:extLst>
              </p:cNvPr>
              <p:cNvSpPr txBox="1">
                <a:spLocks noRot="1" noChangeAspect="1" noMove="1" noResize="1" noEditPoints="1" noAdjustHandles="1" noChangeArrowheads="1" noChangeShapeType="1" noTextEdit="1"/>
              </p:cNvSpPr>
              <p:nvPr/>
            </p:nvSpPr>
            <p:spPr>
              <a:xfrm>
                <a:off x="9157679" y="4700674"/>
                <a:ext cx="664308" cy="461665"/>
              </a:xfrm>
              <a:prstGeom prst="rect">
                <a:avLst/>
              </a:prstGeom>
              <a:blipFill>
                <a:blip r:embed="rId10"/>
                <a:stretch>
                  <a:fillRect b="-13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8690D79-C8B8-1BAF-BBD2-92E9DA5073F0}"/>
                  </a:ext>
                </a:extLst>
              </p:cNvPr>
              <p:cNvSpPr txBox="1"/>
              <p:nvPr/>
            </p:nvSpPr>
            <p:spPr>
              <a:xfrm>
                <a:off x="10658231" y="3560574"/>
                <a:ext cx="1391138" cy="923330"/>
              </a:xfrm>
              <a:prstGeom prst="rect">
                <a:avLst/>
              </a:prstGeom>
              <a:noFill/>
            </p:spPr>
            <p:txBody>
              <a:bodyPr wrap="square" rtlCol="0">
                <a:spAutoFit/>
              </a:bodyPr>
              <a:lstStyle/>
              <a:p>
                <a:pPr algn="ctr"/>
                <a:r>
                  <a:rPr lang="en-GB" dirty="0"/>
                  <a:t>Etc.</a:t>
                </a:r>
              </a:p>
              <a:p>
                <a:pPr algn="ctr"/>
                <a:r>
                  <a:rPr lang="en-GB" dirty="0"/>
                  <a:t>(use for loop on time </a:t>
                </a:r>
                <a14:m>
                  <m:oMath xmlns:m="http://schemas.openxmlformats.org/officeDocument/2006/math">
                    <m:r>
                      <a:rPr lang="en-GB" i="1" dirty="0" smtClean="0">
                        <a:latin typeface="Cambria Math" panose="02040503050406030204" pitchFamily="18" charset="0"/>
                      </a:rPr>
                      <m:t>𝑡</m:t>
                    </m:r>
                  </m:oMath>
                </a14:m>
                <a:r>
                  <a:rPr lang="en-GB" dirty="0"/>
                  <a:t>)</a:t>
                </a:r>
                <a:endParaRPr lang="en-SG" dirty="0"/>
              </a:p>
            </p:txBody>
          </p:sp>
        </mc:Choice>
        <mc:Fallback xmlns="">
          <p:sp>
            <p:nvSpPr>
              <p:cNvPr id="31" name="TextBox 30">
                <a:extLst>
                  <a:ext uri="{FF2B5EF4-FFF2-40B4-BE49-F238E27FC236}">
                    <a16:creationId xmlns:a16="http://schemas.microsoft.com/office/drawing/2014/main" id="{A8690D79-C8B8-1BAF-BBD2-92E9DA5073F0}"/>
                  </a:ext>
                </a:extLst>
              </p:cNvPr>
              <p:cNvSpPr txBox="1">
                <a:spLocks noRot="1" noChangeAspect="1" noMove="1" noResize="1" noEditPoints="1" noAdjustHandles="1" noChangeArrowheads="1" noChangeShapeType="1" noTextEdit="1"/>
              </p:cNvSpPr>
              <p:nvPr/>
            </p:nvSpPr>
            <p:spPr>
              <a:xfrm>
                <a:off x="10658231" y="3560574"/>
                <a:ext cx="1391138" cy="923330"/>
              </a:xfrm>
              <a:prstGeom prst="rect">
                <a:avLst/>
              </a:prstGeom>
              <a:blipFill>
                <a:blip r:embed="rId11"/>
                <a:stretch>
                  <a:fillRect l="-2620" t="-3289" r="-2620" b="-9211"/>
                </a:stretch>
              </a:blipFill>
            </p:spPr>
            <p:txBody>
              <a:bodyPr/>
              <a:lstStyle/>
              <a:p>
                <a:r>
                  <a:rPr lang="en-SG">
                    <a:noFill/>
                  </a:rPr>
                  <a:t> </a:t>
                </a:r>
              </a:p>
            </p:txBody>
          </p:sp>
        </mc:Fallback>
      </mc:AlternateContent>
    </p:spTree>
    <p:extLst>
      <p:ext uri="{BB962C8B-B14F-4D97-AF65-F5344CB8AC3E}">
        <p14:creationId xmlns:p14="http://schemas.microsoft.com/office/powerpoint/2010/main" val="4262229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768D-0ADB-471D-2241-6FFD5D4B8E56}"/>
              </a:ext>
            </a:extLst>
          </p:cNvPr>
          <p:cNvSpPr>
            <a:spLocks noGrp="1"/>
          </p:cNvSpPr>
          <p:nvPr>
            <p:ph type="title"/>
          </p:nvPr>
        </p:nvSpPr>
        <p:spPr/>
        <p:txBody>
          <a:bodyPr/>
          <a:lstStyle/>
          <a:p>
            <a:r>
              <a:rPr lang="en-GB" dirty="0"/>
              <a:t>Defining a Recurrent Neural Network (RNN)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0AE32E-486E-5D7D-8C79-C7083EAF2382}"/>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Recurrent</a:t>
                </a:r>
                <a:r>
                  <a:rPr lang="en-GB" b="1" dirty="0"/>
                  <a:t> </a:t>
                </a:r>
                <a:r>
                  <a:rPr lang="en-GB" b="1" dirty="0">
                    <a:solidFill>
                      <a:srgbClr val="00B050"/>
                    </a:solidFill>
                  </a:rPr>
                  <a:t>Neural</a:t>
                </a:r>
                <a:r>
                  <a:rPr lang="en-GB" b="1" dirty="0"/>
                  <a:t> </a:t>
                </a:r>
                <a:r>
                  <a:rPr lang="en-GB" b="1" dirty="0">
                    <a:solidFill>
                      <a:srgbClr val="00B050"/>
                    </a:solidFill>
                  </a:rPr>
                  <a:t>Network</a:t>
                </a:r>
                <a:r>
                  <a:rPr lang="en-GB" b="1" dirty="0"/>
                  <a:t>):</a:t>
                </a:r>
              </a:p>
              <a:p>
                <a:pPr marL="0" indent="0">
                  <a:buNone/>
                </a:pPr>
                <a:r>
                  <a:rPr lang="en-SG" dirty="0"/>
                  <a:t>A </a:t>
                </a:r>
                <a:r>
                  <a:rPr lang="en-SG" b="1" dirty="0">
                    <a:solidFill>
                      <a:srgbClr val="00B050"/>
                    </a:solidFill>
                  </a:rPr>
                  <a:t>Recurrent</a:t>
                </a:r>
                <a:r>
                  <a:rPr lang="en-SG" b="1" dirty="0"/>
                  <a:t> </a:t>
                </a:r>
                <a:r>
                  <a:rPr lang="en-SG" b="1" dirty="0">
                    <a:solidFill>
                      <a:srgbClr val="00B050"/>
                    </a:solidFill>
                  </a:rPr>
                  <a:t>Neural</a:t>
                </a:r>
                <a:r>
                  <a:rPr lang="en-SG" b="1" dirty="0"/>
                  <a:t> </a:t>
                </a:r>
                <a:r>
                  <a:rPr lang="en-SG" b="1" dirty="0">
                    <a:solidFill>
                      <a:srgbClr val="00B050"/>
                    </a:solidFill>
                  </a:rPr>
                  <a:t>Network</a:t>
                </a:r>
                <a:r>
                  <a:rPr lang="en-SG" b="1" dirty="0"/>
                  <a:t> (or </a:t>
                </a:r>
                <a:r>
                  <a:rPr lang="en-SG" b="1" dirty="0">
                    <a:solidFill>
                      <a:srgbClr val="00B050"/>
                    </a:solidFill>
                  </a:rPr>
                  <a:t>RNN</a:t>
                </a:r>
                <a:r>
                  <a:rPr lang="en-SG" b="1" dirty="0"/>
                  <a:t>) </a:t>
                </a:r>
                <a:r>
                  <a:rPr lang="en-SG" dirty="0"/>
                  <a:t>is a neural network that operates on series and will:</a:t>
                </a:r>
              </a:p>
              <a:p>
                <a:r>
                  <a:rPr lang="en-GB" dirty="0"/>
                  <a:t>Receive an input which consists of </a:t>
                </a:r>
                <a:r>
                  <a:rPr lang="en-GB" b="1" dirty="0"/>
                  <a:t>the observation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r>
                          <a:rPr lang="en-GB" b="1" i="1">
                            <a:latin typeface="Cambria Math" panose="02040503050406030204" pitchFamily="18" charset="0"/>
                          </a:rPr>
                          <m:t>𝒕</m:t>
                        </m:r>
                      </m:sub>
                    </m:sSub>
                  </m:oMath>
                </a14:m>
                <a:r>
                  <a:rPr lang="en-GB" b="1" dirty="0"/>
                  <a:t> at time </a:t>
                </a:r>
                <a14:m>
                  <m:oMath xmlns:m="http://schemas.openxmlformats.org/officeDocument/2006/math">
                    <m:r>
                      <a:rPr lang="en-GB" b="1" i="1" dirty="0">
                        <a:latin typeface="Cambria Math" panose="02040503050406030204" pitchFamily="18" charset="0"/>
                      </a:rPr>
                      <m:t>𝒕</m:t>
                    </m:r>
                  </m:oMath>
                </a14:m>
                <a:r>
                  <a:rPr lang="en-GB" dirty="0"/>
                  <a:t>, and a </a:t>
                </a:r>
                <a:r>
                  <a:rPr lang="en-GB" b="1" dirty="0"/>
                  <a:t>memory vector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𝒉</m:t>
                        </m:r>
                      </m:e>
                      <m:sub>
                        <m:r>
                          <a:rPr lang="en-GB" b="1" i="1">
                            <a:latin typeface="Cambria Math" panose="02040503050406030204" pitchFamily="18" charset="0"/>
                          </a:rPr>
                          <m:t>𝒕</m:t>
                        </m:r>
                      </m:sub>
                    </m:sSub>
                  </m:oMath>
                </a14:m>
                <a:r>
                  <a:rPr lang="en-GB" b="1" dirty="0"/>
                  <a:t> computed as one of the Neural Network outputs at time </a:t>
                </a:r>
                <a14:m>
                  <m:oMath xmlns:m="http://schemas.openxmlformats.org/officeDocument/2006/math">
                    <m:r>
                      <a:rPr lang="en-GB" b="1" i="1">
                        <a:latin typeface="Cambria Math" panose="02040503050406030204" pitchFamily="18" charset="0"/>
                      </a:rPr>
                      <m:t>𝒕</m:t>
                    </m:r>
                    <m:r>
                      <a:rPr lang="en-GB" b="1" i="1">
                        <a:latin typeface="Cambria Math" panose="02040503050406030204" pitchFamily="18" charset="0"/>
                      </a:rPr>
                      <m:t>−</m:t>
                    </m:r>
                    <m:r>
                      <a:rPr lang="en-GB" b="1" i="1">
                        <a:latin typeface="Cambria Math" panose="02040503050406030204" pitchFamily="18" charset="0"/>
                      </a:rPr>
                      <m:t>𝟏</m:t>
                    </m:r>
                  </m:oMath>
                </a14:m>
                <a:r>
                  <a:rPr lang="en-GB" dirty="0"/>
                  <a:t>.</a:t>
                </a:r>
              </a:p>
              <a:p>
                <a:r>
                  <a:rPr lang="en-GB" dirty="0"/>
                  <a:t>Compute a </a:t>
                </a:r>
                <a:r>
                  <a:rPr lang="en-GB" b="1" dirty="0"/>
                  <a:t>prediction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𝒚</m:t>
                        </m:r>
                      </m:e>
                      <m:sub>
                        <m:r>
                          <a:rPr lang="en-GB" b="1" i="1" dirty="0">
                            <a:latin typeface="Cambria Math" panose="02040503050406030204" pitchFamily="18" charset="0"/>
                          </a:rPr>
                          <m:t>𝒕</m:t>
                        </m:r>
                      </m:sub>
                    </m:sSub>
                  </m:oMath>
                </a14:m>
                <a:r>
                  <a:rPr lang="en-GB" b="1" dirty="0"/>
                  <a:t> for what should match the value of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r>
                          <a:rPr lang="en-GB" b="1" i="1">
                            <a:latin typeface="Cambria Math" panose="02040503050406030204" pitchFamily="18" charset="0"/>
                          </a:rPr>
                          <m:t>𝒕</m:t>
                        </m:r>
                        <m:r>
                          <a:rPr lang="en-GB" b="1" i="1">
                            <a:latin typeface="Cambria Math" panose="02040503050406030204" pitchFamily="18" charset="0"/>
                          </a:rPr>
                          <m:t>+</m:t>
                        </m:r>
                        <m:r>
                          <a:rPr lang="en-GB" b="1" i="1">
                            <a:latin typeface="Cambria Math" panose="02040503050406030204" pitchFamily="18" charset="0"/>
                          </a:rPr>
                          <m:t>𝟏</m:t>
                        </m:r>
                      </m:sub>
                    </m:sSub>
                  </m:oMath>
                </a14:m>
                <a:r>
                  <a:rPr lang="en-GB" dirty="0"/>
                  <a:t>, and an </a:t>
                </a:r>
                <a:r>
                  <a:rPr lang="en-GB" b="1" dirty="0"/>
                  <a:t>updated memory vector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𝒉</m:t>
                        </m:r>
                      </m:e>
                      <m:sub>
                        <m:r>
                          <a:rPr lang="en-GB" b="1" i="1">
                            <a:latin typeface="Cambria Math" panose="02040503050406030204" pitchFamily="18" charset="0"/>
                          </a:rPr>
                          <m:t>𝒕</m:t>
                        </m:r>
                        <m:r>
                          <a:rPr lang="en-GB" b="1" i="1">
                            <a:latin typeface="Cambria Math" panose="02040503050406030204" pitchFamily="18" charset="0"/>
                          </a:rPr>
                          <m:t>+</m:t>
                        </m:r>
                        <m:r>
                          <a:rPr lang="en-GB" b="1" i="1">
                            <a:latin typeface="Cambria Math" panose="02040503050406030204" pitchFamily="18" charset="0"/>
                          </a:rPr>
                          <m:t>𝟏</m:t>
                        </m:r>
                      </m:sub>
                    </m:sSub>
                  </m:oMath>
                </a14:m>
                <a:r>
                  <a:rPr lang="en-GB" b="1" dirty="0"/>
                  <a:t>, </a:t>
                </a:r>
                <a:r>
                  <a:rPr lang="en-GB" dirty="0"/>
                  <a:t>hopefully keeping a memory of what has happened in the previous operations.</a:t>
                </a:r>
              </a:p>
              <a:p>
                <a:pPr marL="0" indent="0">
                  <a:buNone/>
                </a:pPr>
                <a:r>
                  <a:rPr lang="en-SG" dirty="0"/>
                  <a:t>The RNN is then used on all datapoints in the time series, using a for loop repeating the forward pass operation on all data points.</a:t>
                </a:r>
              </a:p>
            </p:txBody>
          </p:sp>
        </mc:Choice>
        <mc:Fallback xmlns="">
          <p:sp>
            <p:nvSpPr>
              <p:cNvPr id="3" name="Content Placeholder 2">
                <a:extLst>
                  <a:ext uri="{FF2B5EF4-FFF2-40B4-BE49-F238E27FC236}">
                    <a16:creationId xmlns:a16="http://schemas.microsoft.com/office/drawing/2014/main" id="{4A0AE32E-486E-5D7D-8C79-C7083EAF238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81"/>
                </a:stretch>
              </a:blipFill>
            </p:spPr>
            <p:txBody>
              <a:bodyPr/>
              <a:lstStyle/>
              <a:p>
                <a:r>
                  <a:rPr lang="en-SG">
                    <a:noFill/>
                  </a:rPr>
                  <a:t> </a:t>
                </a:r>
              </a:p>
            </p:txBody>
          </p:sp>
        </mc:Fallback>
      </mc:AlternateContent>
    </p:spTree>
    <p:extLst>
      <p:ext uri="{BB962C8B-B14F-4D97-AF65-F5344CB8AC3E}">
        <p14:creationId xmlns:p14="http://schemas.microsoft.com/office/powerpoint/2010/main" val="2781272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96D466D-41F6-21B4-BFD8-29B41068C22C}"/>
                  </a:ext>
                </a:extLst>
              </p:cNvPr>
              <p:cNvSpPr txBox="1"/>
              <p:nvPr/>
            </p:nvSpPr>
            <p:spPr>
              <a:xfrm>
                <a:off x="3663463" y="1990914"/>
                <a:ext cx="1949938"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1</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a14:m>
                <a:r>
                  <a:rPr lang="en-SG" sz="2400" dirty="0"/>
                  <a:t>)</a:t>
                </a:r>
              </a:p>
            </p:txBody>
          </p:sp>
        </mc:Choice>
        <mc:Fallback xmlns="">
          <p:sp>
            <p:nvSpPr>
              <p:cNvPr id="14" name="TextBox 13">
                <a:extLst>
                  <a:ext uri="{FF2B5EF4-FFF2-40B4-BE49-F238E27FC236}">
                    <a16:creationId xmlns:a16="http://schemas.microsoft.com/office/drawing/2014/main" id="{E96D466D-41F6-21B4-BFD8-29B41068C22C}"/>
                  </a:ext>
                </a:extLst>
              </p:cNvPr>
              <p:cNvSpPr txBox="1">
                <a:spLocks noRot="1" noChangeAspect="1" noMove="1" noResize="1" noEditPoints="1" noAdjustHandles="1" noChangeArrowheads="1" noChangeShapeType="1" noTextEdit="1"/>
              </p:cNvSpPr>
              <p:nvPr/>
            </p:nvSpPr>
            <p:spPr>
              <a:xfrm>
                <a:off x="3663463" y="1990914"/>
                <a:ext cx="1949938" cy="1569660"/>
              </a:xfrm>
              <a:prstGeom prst="rect">
                <a:avLst/>
              </a:prstGeom>
              <a:blipFill>
                <a:blip r:embed="rId2"/>
                <a:stretch>
                  <a:fillRect b="-8171"/>
                </a:stretch>
              </a:blipFill>
            </p:spPr>
            <p:txBody>
              <a:bodyPr/>
              <a:lstStyle/>
              <a:p>
                <a:r>
                  <a:rPr lang="en-SG">
                    <a:noFill/>
                  </a:rPr>
                  <a:t> </a:t>
                </a:r>
              </a:p>
            </p:txBody>
          </p:sp>
        </mc:Fallback>
      </mc:AlternateContent>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The need for memory</a:t>
            </a:r>
            <a:endParaRPr lang="en-SG"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74FAFFC-EE13-6E7D-3976-35D8869D82C3}"/>
                  </a:ext>
                </a:extLst>
              </p:cNvPr>
              <p:cNvSpPr/>
              <p:nvPr/>
            </p:nvSpPr>
            <p:spPr>
              <a:xfrm>
                <a:off x="2344616" y="1990914"/>
                <a:ext cx="157089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prediction at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 = 1</m:t>
                    </m:r>
                  </m:oMath>
                </a14:m>
                <a:endParaRPr lang="en-SG" dirty="0"/>
              </a:p>
            </p:txBody>
          </p:sp>
        </mc:Choice>
        <mc:Fallback xmlns="">
          <p:sp>
            <p:nvSpPr>
              <p:cNvPr id="4" name="Rectangle 3">
                <a:extLst>
                  <a:ext uri="{FF2B5EF4-FFF2-40B4-BE49-F238E27FC236}">
                    <a16:creationId xmlns:a16="http://schemas.microsoft.com/office/drawing/2014/main" id="{274FAFFC-EE13-6E7D-3976-35D8869D82C3}"/>
                  </a:ext>
                </a:extLst>
              </p:cNvPr>
              <p:cNvSpPr>
                <a:spLocks noRot="1" noChangeAspect="1" noMove="1" noResize="1" noEditPoints="1" noAdjustHandles="1" noChangeArrowheads="1" noChangeShapeType="1" noTextEdit="1"/>
              </p:cNvSpPr>
              <p:nvPr/>
            </p:nvSpPr>
            <p:spPr>
              <a:xfrm>
                <a:off x="2344616" y="1990914"/>
                <a:ext cx="1570892" cy="4024923"/>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66D4B6-18A8-AE63-2FC1-32C7FC7C8213}"/>
                  </a:ext>
                </a:extLst>
              </p:cNvPr>
              <p:cNvSpPr txBox="1"/>
              <p:nvPr/>
            </p:nvSpPr>
            <p:spPr>
              <a:xfrm>
                <a:off x="418122" y="2674871"/>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1</m:t>
                          </m:r>
                        </m:sub>
                      </m:sSub>
                    </m:oMath>
                  </m:oMathPara>
                </a14:m>
                <a:endParaRPr lang="en-SG" sz="2400" dirty="0"/>
              </a:p>
            </p:txBody>
          </p:sp>
        </mc:Choice>
        <mc:Fallback xmlns="">
          <p:sp>
            <p:nvSpPr>
              <p:cNvPr id="5" name="TextBox 4">
                <a:extLst>
                  <a:ext uri="{FF2B5EF4-FFF2-40B4-BE49-F238E27FC236}">
                    <a16:creationId xmlns:a16="http://schemas.microsoft.com/office/drawing/2014/main" id="{BC66D4B6-18A8-AE63-2FC1-32C7FC7C8213}"/>
                  </a:ext>
                </a:extLst>
              </p:cNvPr>
              <p:cNvSpPr txBox="1">
                <a:spLocks noRot="1" noChangeAspect="1" noMove="1" noResize="1" noEditPoints="1" noAdjustHandles="1" noChangeArrowheads="1" noChangeShapeType="1" noTextEdit="1"/>
              </p:cNvSpPr>
              <p:nvPr/>
            </p:nvSpPr>
            <p:spPr>
              <a:xfrm>
                <a:off x="418122" y="2674871"/>
                <a:ext cx="1203570" cy="461665"/>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18A004E-C36C-A0BD-B4FD-46D940AD7EB5}"/>
                  </a:ext>
                </a:extLst>
              </p:cNvPr>
              <p:cNvSpPr txBox="1"/>
              <p:nvPr/>
            </p:nvSpPr>
            <p:spPr>
              <a:xfrm>
                <a:off x="-66431" y="4640440"/>
                <a:ext cx="21726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0</m:t>
                          </m:r>
                        </m:sub>
                      </m:sSub>
                      <m:r>
                        <a:rPr lang="en-GB" sz="2400" b="0" i="1" dirty="0" smtClean="0">
                          <a:latin typeface="Cambria Math" panose="02040503050406030204" pitchFamily="18" charset="0"/>
                        </a:rPr>
                        <m:t>=</m:t>
                      </m:r>
                      <m:r>
                        <a:rPr lang="en-GB" sz="2400" b="0" i="1" dirty="0" smtClean="0">
                          <a:latin typeface="Cambria Math" panose="02040503050406030204" pitchFamily="18" charset="0"/>
                        </a:rPr>
                        <m:t>𝑧𝑒𝑟𝑜𝑠</m:t>
                      </m:r>
                      <m:r>
                        <a:rPr lang="en-GB" sz="2400" b="0" i="1" dirty="0" smtClean="0">
                          <a:latin typeface="Cambria Math" panose="02040503050406030204" pitchFamily="18" charset="0"/>
                        </a:rPr>
                        <m:t>(</m:t>
                      </m:r>
                      <m:r>
                        <a:rPr lang="en-GB" sz="2400" b="0" i="1" dirty="0" smtClean="0">
                          <a:latin typeface="Cambria Math" panose="02040503050406030204" pitchFamily="18" charset="0"/>
                        </a:rPr>
                        <m:t>𝑙</m:t>
                      </m:r>
                      <m:r>
                        <a:rPr lang="en-GB" sz="2400" b="0" i="1" dirty="0" smtClean="0">
                          <a:latin typeface="Cambria Math" panose="02040503050406030204" pitchFamily="18" charset="0"/>
                        </a:rPr>
                        <m:t>)</m:t>
                      </m:r>
                    </m:oMath>
                  </m:oMathPara>
                </a14:m>
                <a:endParaRPr lang="en-SG" sz="2400" dirty="0"/>
              </a:p>
            </p:txBody>
          </p:sp>
        </mc:Choice>
        <mc:Fallback xmlns="">
          <p:sp>
            <p:nvSpPr>
              <p:cNvPr id="6" name="TextBox 5">
                <a:extLst>
                  <a:ext uri="{FF2B5EF4-FFF2-40B4-BE49-F238E27FC236}">
                    <a16:creationId xmlns:a16="http://schemas.microsoft.com/office/drawing/2014/main" id="{618A004E-C36C-A0BD-B4FD-46D940AD7EB5}"/>
                  </a:ext>
                </a:extLst>
              </p:cNvPr>
              <p:cNvSpPr txBox="1">
                <a:spLocks noRot="1" noChangeAspect="1" noMove="1" noResize="1" noEditPoints="1" noAdjustHandles="1" noChangeArrowheads="1" noChangeShapeType="1" noTextEdit="1"/>
              </p:cNvSpPr>
              <p:nvPr/>
            </p:nvSpPr>
            <p:spPr>
              <a:xfrm>
                <a:off x="-66431" y="4640440"/>
                <a:ext cx="2172675" cy="461665"/>
              </a:xfrm>
              <a:prstGeom prst="rect">
                <a:avLst/>
              </a:prstGeom>
              <a:blipFill>
                <a:blip r:embed="rId5"/>
                <a:stretch>
                  <a:fillRect b="-17105"/>
                </a:stretch>
              </a:blipFill>
            </p:spPr>
            <p:txBody>
              <a:bodyPr/>
              <a:lstStyle/>
              <a:p>
                <a:r>
                  <a:rPr lang="en-SG">
                    <a:noFill/>
                  </a:rPr>
                  <a:t> </a:t>
                </a:r>
              </a:p>
            </p:txBody>
          </p:sp>
        </mc:Fallback>
      </mc:AlternateContent>
      <p:cxnSp>
        <p:nvCxnSpPr>
          <p:cNvPr id="8" name="Straight Arrow Connector 7">
            <a:extLst>
              <a:ext uri="{FF2B5EF4-FFF2-40B4-BE49-F238E27FC236}">
                <a16:creationId xmlns:a16="http://schemas.microsoft.com/office/drawing/2014/main" id="{D7E9812F-F2E8-E040-2472-E8D75FDCF55E}"/>
              </a:ext>
            </a:extLst>
          </p:cNvPr>
          <p:cNvCxnSpPr/>
          <p:nvPr/>
        </p:nvCxnSpPr>
        <p:spPr>
          <a:xfrm>
            <a:off x="1266092" y="2905703"/>
            <a:ext cx="10785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A2532C-5A73-EE55-7432-C84D1C844169}"/>
              </a:ext>
            </a:extLst>
          </p:cNvPr>
          <p:cNvCxnSpPr>
            <a:cxnSpLocks/>
          </p:cNvCxnSpPr>
          <p:nvPr/>
        </p:nvCxnSpPr>
        <p:spPr>
          <a:xfrm>
            <a:off x="1961662" y="4931508"/>
            <a:ext cx="382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32F0860-5D71-23C0-7F46-359A433FCDCB}"/>
              </a:ext>
            </a:extLst>
          </p:cNvPr>
          <p:cNvCxnSpPr>
            <a:cxnSpLocks/>
          </p:cNvCxnSpPr>
          <p:nvPr/>
        </p:nvCxnSpPr>
        <p:spPr>
          <a:xfrm>
            <a:off x="3915508" y="2905703"/>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40BD230-5EDA-0119-291A-1D565F88F5CA}"/>
              </a:ext>
            </a:extLst>
          </p:cNvPr>
          <p:cNvCxnSpPr>
            <a:cxnSpLocks/>
          </p:cNvCxnSpPr>
          <p:nvPr/>
        </p:nvCxnSpPr>
        <p:spPr>
          <a:xfrm>
            <a:off x="3915508" y="4931508"/>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B99946B-6B6B-90DD-0493-EBE789609C47}"/>
                  </a:ext>
                </a:extLst>
              </p:cNvPr>
              <p:cNvSpPr txBox="1"/>
              <p:nvPr/>
            </p:nvSpPr>
            <p:spPr>
              <a:xfrm>
                <a:off x="4579816" y="4700675"/>
                <a:ext cx="664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1</m:t>
                          </m:r>
                        </m:sub>
                      </m:sSub>
                    </m:oMath>
                  </m:oMathPara>
                </a14:m>
                <a:endParaRPr lang="en-SG" sz="2400" dirty="0"/>
              </a:p>
            </p:txBody>
          </p:sp>
        </mc:Choice>
        <mc:Fallback xmlns="">
          <p:sp>
            <p:nvSpPr>
              <p:cNvPr id="17" name="TextBox 16">
                <a:extLst>
                  <a:ext uri="{FF2B5EF4-FFF2-40B4-BE49-F238E27FC236}">
                    <a16:creationId xmlns:a16="http://schemas.microsoft.com/office/drawing/2014/main" id="{4B99946B-6B6B-90DD-0493-EBE789609C47}"/>
                  </a:ext>
                </a:extLst>
              </p:cNvPr>
              <p:cNvSpPr txBox="1">
                <a:spLocks noRot="1" noChangeAspect="1" noMove="1" noResize="1" noEditPoints="1" noAdjustHandles="1" noChangeArrowheads="1" noChangeShapeType="1" noTextEdit="1"/>
              </p:cNvSpPr>
              <p:nvPr/>
            </p:nvSpPr>
            <p:spPr>
              <a:xfrm>
                <a:off x="4579816" y="4700675"/>
                <a:ext cx="664308" cy="461665"/>
              </a:xfrm>
              <a:prstGeom prst="rect">
                <a:avLst/>
              </a:prstGeom>
              <a:blipFill>
                <a:blip r:embed="rId6"/>
                <a:stretch>
                  <a:fillRect b="-13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D84635E-2C16-54E4-7A9D-F4ADD004BBF5}"/>
                  </a:ext>
                </a:extLst>
              </p:cNvPr>
              <p:cNvSpPr/>
              <p:nvPr/>
            </p:nvSpPr>
            <p:spPr>
              <a:xfrm>
                <a:off x="6932248" y="1990914"/>
                <a:ext cx="157089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prediction at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 =2</m:t>
                    </m:r>
                  </m:oMath>
                </a14:m>
                <a:endParaRPr lang="en-SG" dirty="0"/>
              </a:p>
            </p:txBody>
          </p:sp>
        </mc:Choice>
        <mc:Fallback xmlns="">
          <p:sp>
            <p:nvSpPr>
              <p:cNvPr id="18" name="Rectangle 17">
                <a:extLst>
                  <a:ext uri="{FF2B5EF4-FFF2-40B4-BE49-F238E27FC236}">
                    <a16:creationId xmlns:a16="http://schemas.microsoft.com/office/drawing/2014/main" id="{CD84635E-2C16-54E4-7A9D-F4ADD004BBF5}"/>
                  </a:ext>
                </a:extLst>
              </p:cNvPr>
              <p:cNvSpPr>
                <a:spLocks noRot="1" noChangeAspect="1" noMove="1" noResize="1" noEditPoints="1" noAdjustHandles="1" noChangeArrowheads="1" noChangeShapeType="1" noTextEdit="1"/>
              </p:cNvSpPr>
              <p:nvPr/>
            </p:nvSpPr>
            <p:spPr>
              <a:xfrm>
                <a:off x="6932248" y="1990914"/>
                <a:ext cx="1570892" cy="4024923"/>
              </a:xfrm>
              <a:prstGeom prst="rect">
                <a:avLst/>
              </a:prstGeom>
              <a:blipFill>
                <a:blip r:embed="rId7"/>
                <a:stretch>
                  <a:fillRect/>
                </a:stretch>
              </a:blipFill>
            </p:spPr>
            <p:txBody>
              <a:bodyPr/>
              <a:lstStyle/>
              <a:p>
                <a:r>
                  <a:rPr lang="en-SG">
                    <a:noFill/>
                  </a:rPr>
                  <a:t> </a:t>
                </a:r>
              </a:p>
            </p:txBody>
          </p:sp>
        </mc:Fallback>
      </mc:AlternateContent>
      <p:cxnSp>
        <p:nvCxnSpPr>
          <p:cNvPr id="19" name="Straight Arrow Connector 18">
            <a:extLst>
              <a:ext uri="{FF2B5EF4-FFF2-40B4-BE49-F238E27FC236}">
                <a16:creationId xmlns:a16="http://schemas.microsoft.com/office/drawing/2014/main" id="{A51DA120-D8B1-0C8C-2868-4245CBED7B3F}"/>
              </a:ext>
            </a:extLst>
          </p:cNvPr>
          <p:cNvCxnSpPr>
            <a:cxnSpLocks/>
            <a:stCxn id="17" idx="3"/>
          </p:cNvCxnSpPr>
          <p:nvPr/>
        </p:nvCxnSpPr>
        <p:spPr>
          <a:xfrm flipV="1">
            <a:off x="5244124" y="4931507"/>
            <a:ext cx="16881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8088D8-695E-CBE5-B605-617F7284E996}"/>
                  </a:ext>
                </a:extLst>
              </p:cNvPr>
              <p:cNvSpPr txBox="1"/>
              <p:nvPr/>
            </p:nvSpPr>
            <p:spPr>
              <a:xfrm>
                <a:off x="5704255" y="2674870"/>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2</m:t>
                          </m:r>
                        </m:sub>
                      </m:sSub>
                    </m:oMath>
                  </m:oMathPara>
                </a14:m>
                <a:endParaRPr lang="en-SG" sz="2400" dirty="0"/>
              </a:p>
            </p:txBody>
          </p:sp>
        </mc:Choice>
        <mc:Fallback xmlns="">
          <p:sp>
            <p:nvSpPr>
              <p:cNvPr id="22" name="TextBox 21">
                <a:extLst>
                  <a:ext uri="{FF2B5EF4-FFF2-40B4-BE49-F238E27FC236}">
                    <a16:creationId xmlns:a16="http://schemas.microsoft.com/office/drawing/2014/main" id="{2E8088D8-695E-CBE5-B605-617F7284E996}"/>
                  </a:ext>
                </a:extLst>
              </p:cNvPr>
              <p:cNvSpPr txBox="1">
                <a:spLocks noRot="1" noChangeAspect="1" noMove="1" noResize="1" noEditPoints="1" noAdjustHandles="1" noChangeArrowheads="1" noChangeShapeType="1" noTextEdit="1"/>
              </p:cNvSpPr>
              <p:nvPr/>
            </p:nvSpPr>
            <p:spPr>
              <a:xfrm>
                <a:off x="5704255" y="2674870"/>
                <a:ext cx="1203570" cy="461665"/>
              </a:xfrm>
              <a:prstGeom prst="rect">
                <a:avLst/>
              </a:prstGeom>
              <a:blipFill>
                <a:blip r:embed="rId8"/>
                <a:stretch>
                  <a:fillRect/>
                </a:stretch>
              </a:blipFill>
            </p:spPr>
            <p:txBody>
              <a:bodyPr/>
              <a:lstStyle/>
              <a:p>
                <a:r>
                  <a:rPr lang="en-SG">
                    <a:noFill/>
                  </a:rPr>
                  <a:t> </a:t>
                </a:r>
              </a:p>
            </p:txBody>
          </p:sp>
        </mc:Fallback>
      </mc:AlternateContent>
      <p:cxnSp>
        <p:nvCxnSpPr>
          <p:cNvPr id="23" name="Straight Arrow Connector 22">
            <a:extLst>
              <a:ext uri="{FF2B5EF4-FFF2-40B4-BE49-F238E27FC236}">
                <a16:creationId xmlns:a16="http://schemas.microsoft.com/office/drawing/2014/main" id="{3E5CAEAB-3CD0-DCCC-58DD-7B3E30B7A28D}"/>
              </a:ext>
            </a:extLst>
          </p:cNvPr>
          <p:cNvCxnSpPr>
            <a:cxnSpLocks/>
          </p:cNvCxnSpPr>
          <p:nvPr/>
        </p:nvCxnSpPr>
        <p:spPr>
          <a:xfrm flipV="1">
            <a:off x="6578601" y="2905702"/>
            <a:ext cx="35364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C1DA3EC-C32E-729A-1C60-7B88E23B8E7D}"/>
                  </a:ext>
                </a:extLst>
              </p:cNvPr>
              <p:cNvSpPr txBox="1"/>
              <p:nvPr/>
            </p:nvSpPr>
            <p:spPr>
              <a:xfrm>
                <a:off x="8251095" y="1991193"/>
                <a:ext cx="1949938"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2</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a14:m>
                <a:r>
                  <a:rPr lang="en-SG" sz="2400" dirty="0"/>
                  <a:t>)</a:t>
                </a:r>
              </a:p>
            </p:txBody>
          </p:sp>
        </mc:Choice>
        <mc:Fallback xmlns="">
          <p:sp>
            <p:nvSpPr>
              <p:cNvPr id="27" name="TextBox 26">
                <a:extLst>
                  <a:ext uri="{FF2B5EF4-FFF2-40B4-BE49-F238E27FC236}">
                    <a16:creationId xmlns:a16="http://schemas.microsoft.com/office/drawing/2014/main" id="{0C1DA3EC-C32E-729A-1C60-7B88E23B8E7D}"/>
                  </a:ext>
                </a:extLst>
              </p:cNvPr>
              <p:cNvSpPr txBox="1">
                <a:spLocks noRot="1" noChangeAspect="1" noMove="1" noResize="1" noEditPoints="1" noAdjustHandles="1" noChangeArrowheads="1" noChangeShapeType="1" noTextEdit="1"/>
              </p:cNvSpPr>
              <p:nvPr/>
            </p:nvSpPr>
            <p:spPr>
              <a:xfrm>
                <a:off x="8251095" y="1991193"/>
                <a:ext cx="1949938" cy="1569660"/>
              </a:xfrm>
              <a:prstGeom prst="rect">
                <a:avLst/>
              </a:prstGeom>
              <a:blipFill>
                <a:blip r:embed="rId9"/>
                <a:stretch>
                  <a:fillRect b="-8171"/>
                </a:stretch>
              </a:blipFill>
            </p:spPr>
            <p:txBody>
              <a:bodyPr/>
              <a:lstStyle/>
              <a:p>
                <a:r>
                  <a:rPr lang="en-SG">
                    <a:noFill/>
                  </a:rPr>
                  <a:t> </a:t>
                </a:r>
              </a:p>
            </p:txBody>
          </p:sp>
        </mc:Fallback>
      </mc:AlternateContent>
      <p:cxnSp>
        <p:nvCxnSpPr>
          <p:cNvPr id="28" name="Straight Arrow Connector 27">
            <a:extLst>
              <a:ext uri="{FF2B5EF4-FFF2-40B4-BE49-F238E27FC236}">
                <a16:creationId xmlns:a16="http://schemas.microsoft.com/office/drawing/2014/main" id="{80D768EE-5262-E5CA-082B-4660A2B66B45}"/>
              </a:ext>
            </a:extLst>
          </p:cNvPr>
          <p:cNvCxnSpPr>
            <a:cxnSpLocks/>
          </p:cNvCxnSpPr>
          <p:nvPr/>
        </p:nvCxnSpPr>
        <p:spPr>
          <a:xfrm>
            <a:off x="8503140" y="2905982"/>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511ED1B-BF15-5FC2-E042-64663686C819}"/>
              </a:ext>
            </a:extLst>
          </p:cNvPr>
          <p:cNvCxnSpPr>
            <a:cxnSpLocks/>
          </p:cNvCxnSpPr>
          <p:nvPr/>
        </p:nvCxnSpPr>
        <p:spPr>
          <a:xfrm>
            <a:off x="8493371" y="4931507"/>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F92D947-8A37-C6CB-24FB-05464BCE64E6}"/>
                  </a:ext>
                </a:extLst>
              </p:cNvPr>
              <p:cNvSpPr txBox="1"/>
              <p:nvPr/>
            </p:nvSpPr>
            <p:spPr>
              <a:xfrm>
                <a:off x="9157679" y="4700674"/>
                <a:ext cx="664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2</m:t>
                          </m:r>
                        </m:sub>
                      </m:sSub>
                    </m:oMath>
                  </m:oMathPara>
                </a14:m>
                <a:endParaRPr lang="en-SG" sz="2400" dirty="0"/>
              </a:p>
            </p:txBody>
          </p:sp>
        </mc:Choice>
        <mc:Fallback xmlns="">
          <p:sp>
            <p:nvSpPr>
              <p:cNvPr id="30" name="TextBox 29">
                <a:extLst>
                  <a:ext uri="{FF2B5EF4-FFF2-40B4-BE49-F238E27FC236}">
                    <a16:creationId xmlns:a16="http://schemas.microsoft.com/office/drawing/2014/main" id="{CF92D947-8A37-C6CB-24FB-05464BCE64E6}"/>
                  </a:ext>
                </a:extLst>
              </p:cNvPr>
              <p:cNvSpPr txBox="1">
                <a:spLocks noRot="1" noChangeAspect="1" noMove="1" noResize="1" noEditPoints="1" noAdjustHandles="1" noChangeArrowheads="1" noChangeShapeType="1" noTextEdit="1"/>
              </p:cNvSpPr>
              <p:nvPr/>
            </p:nvSpPr>
            <p:spPr>
              <a:xfrm>
                <a:off x="9157679" y="4700674"/>
                <a:ext cx="664308" cy="461665"/>
              </a:xfrm>
              <a:prstGeom prst="rect">
                <a:avLst/>
              </a:prstGeom>
              <a:blipFill>
                <a:blip r:embed="rId10"/>
                <a:stretch>
                  <a:fillRect b="-13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8690D79-C8B8-1BAF-BBD2-92E9DA5073F0}"/>
                  </a:ext>
                </a:extLst>
              </p:cNvPr>
              <p:cNvSpPr txBox="1"/>
              <p:nvPr/>
            </p:nvSpPr>
            <p:spPr>
              <a:xfrm>
                <a:off x="10658231" y="3560574"/>
                <a:ext cx="1391138" cy="923330"/>
              </a:xfrm>
              <a:prstGeom prst="rect">
                <a:avLst/>
              </a:prstGeom>
              <a:noFill/>
            </p:spPr>
            <p:txBody>
              <a:bodyPr wrap="square" rtlCol="0">
                <a:spAutoFit/>
              </a:bodyPr>
              <a:lstStyle/>
              <a:p>
                <a:pPr algn="ctr"/>
                <a:r>
                  <a:rPr lang="en-GB" dirty="0"/>
                  <a:t>Etc.</a:t>
                </a:r>
              </a:p>
              <a:p>
                <a:pPr algn="ctr"/>
                <a:r>
                  <a:rPr lang="en-GB" dirty="0"/>
                  <a:t>(use for loop on time </a:t>
                </a:r>
                <a14:m>
                  <m:oMath xmlns:m="http://schemas.openxmlformats.org/officeDocument/2006/math">
                    <m:r>
                      <a:rPr lang="en-GB" i="1" dirty="0" smtClean="0">
                        <a:latin typeface="Cambria Math" panose="02040503050406030204" pitchFamily="18" charset="0"/>
                      </a:rPr>
                      <m:t>𝑡</m:t>
                    </m:r>
                  </m:oMath>
                </a14:m>
                <a:r>
                  <a:rPr lang="en-GB" dirty="0"/>
                  <a:t>)</a:t>
                </a:r>
                <a:endParaRPr lang="en-SG" dirty="0"/>
              </a:p>
            </p:txBody>
          </p:sp>
        </mc:Choice>
        <mc:Fallback xmlns="">
          <p:sp>
            <p:nvSpPr>
              <p:cNvPr id="31" name="TextBox 30">
                <a:extLst>
                  <a:ext uri="{FF2B5EF4-FFF2-40B4-BE49-F238E27FC236}">
                    <a16:creationId xmlns:a16="http://schemas.microsoft.com/office/drawing/2014/main" id="{A8690D79-C8B8-1BAF-BBD2-92E9DA5073F0}"/>
                  </a:ext>
                </a:extLst>
              </p:cNvPr>
              <p:cNvSpPr txBox="1">
                <a:spLocks noRot="1" noChangeAspect="1" noMove="1" noResize="1" noEditPoints="1" noAdjustHandles="1" noChangeArrowheads="1" noChangeShapeType="1" noTextEdit="1"/>
              </p:cNvSpPr>
              <p:nvPr/>
            </p:nvSpPr>
            <p:spPr>
              <a:xfrm>
                <a:off x="10658231" y="3560574"/>
                <a:ext cx="1391138" cy="923330"/>
              </a:xfrm>
              <a:prstGeom prst="rect">
                <a:avLst/>
              </a:prstGeom>
              <a:blipFill>
                <a:blip r:embed="rId11"/>
                <a:stretch>
                  <a:fillRect l="-2620" t="-3289" r="-2620" b="-9211"/>
                </a:stretch>
              </a:blipFill>
            </p:spPr>
            <p:txBody>
              <a:bodyPr/>
              <a:lstStyle/>
              <a:p>
                <a:r>
                  <a:rPr lang="en-SG">
                    <a:noFill/>
                  </a:rPr>
                  <a:t> </a:t>
                </a:r>
              </a:p>
            </p:txBody>
          </p:sp>
        </mc:Fallback>
      </mc:AlternateContent>
    </p:spTree>
    <p:extLst>
      <p:ext uri="{BB962C8B-B14F-4D97-AF65-F5344CB8AC3E}">
        <p14:creationId xmlns:p14="http://schemas.microsoft.com/office/powerpoint/2010/main" val="445144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DE46EE6-F3D9-3552-F89E-F377147511EE}"/>
              </a:ext>
            </a:extLst>
          </p:cNvPr>
          <p:cNvPicPr>
            <a:picLocks noChangeAspect="1"/>
          </p:cNvPicPr>
          <p:nvPr/>
        </p:nvPicPr>
        <p:blipFill>
          <a:blip r:embed="rId2"/>
          <a:stretch>
            <a:fillRect/>
          </a:stretch>
        </p:blipFill>
        <p:spPr>
          <a:xfrm>
            <a:off x="2009204" y="94784"/>
            <a:ext cx="8173591" cy="6668431"/>
          </a:xfrm>
          <a:prstGeom prst="rect">
            <a:avLst/>
          </a:prstGeom>
        </p:spPr>
      </p:pic>
    </p:spTree>
    <p:extLst>
      <p:ext uri="{BB962C8B-B14F-4D97-AF65-F5344CB8AC3E}">
        <p14:creationId xmlns:p14="http://schemas.microsoft.com/office/powerpoint/2010/main" val="3292545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AEA01-2945-B7D2-CE7A-B46FF860DB6A}"/>
              </a:ext>
            </a:extLst>
          </p:cNvPr>
          <p:cNvSpPr>
            <a:spLocks noGrp="1"/>
          </p:cNvSpPr>
          <p:nvPr>
            <p:ph type="title"/>
          </p:nvPr>
        </p:nvSpPr>
        <p:spPr/>
        <p:txBody>
          <a:bodyPr/>
          <a:lstStyle/>
          <a:p>
            <a:r>
              <a:rPr lang="en-GB" dirty="0"/>
              <a:t>Implementing a RNN</a:t>
            </a:r>
            <a:endParaRPr lang="en-SG"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CC0D0A3-1415-DC5D-0B11-FA062F6EC2BE}"/>
                  </a:ext>
                </a:extLst>
              </p:cNvPr>
              <p:cNvSpPr txBox="1">
                <a:spLocks/>
              </p:cNvSpPr>
              <p:nvPr/>
            </p:nvSpPr>
            <p:spPr>
              <a:xfrm>
                <a:off x="838200" y="1825624"/>
                <a:ext cx="51816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Let us rewrite our first RNN model, which resembles the previous DNN with some changes:</a:t>
                </a:r>
              </a:p>
              <a:p>
                <a:r>
                  <a:rPr lang="en-GB" dirty="0"/>
                  <a:t>3 Linear Layers + </a:t>
                </a:r>
                <a:r>
                  <a:rPr lang="en-GB" dirty="0" err="1"/>
                  <a:t>ReLU</a:t>
                </a:r>
                <a:r>
                  <a:rPr lang="en-GB" dirty="0"/>
                  <a:t>,</a:t>
                </a:r>
              </a:p>
              <a:p>
                <a:r>
                  <a:rPr lang="en-GB" dirty="0"/>
                  <a:t>No </a:t>
                </a:r>
                <a:r>
                  <a:rPr lang="en-GB" dirty="0" err="1"/>
                  <a:t>ReLU</a:t>
                </a:r>
                <a:r>
                  <a:rPr lang="en-GB" dirty="0"/>
                  <a:t> on final layer,</a:t>
                </a:r>
              </a:p>
              <a:p>
                <a:r>
                  <a:rPr lang="en-GB" b="1" dirty="0">
                    <a:solidFill>
                      <a:srgbClr val="7030A0"/>
                    </a:solidFill>
                  </a:rPr>
                  <a:t>Number of inputs =</a:t>
                </a:r>
                <a:r>
                  <a:rPr lang="en-GB" b="1" dirty="0"/>
                  <a:t> </a:t>
                </a:r>
                <a:r>
                  <a:rPr lang="en-GB" b="1" dirty="0">
                    <a:solidFill>
                      <a:srgbClr val="7030A0"/>
                    </a:solidFill>
                  </a:rPr>
                  <a:t>2,</a:t>
                </a:r>
                <a:r>
                  <a:rPr lang="en-GB" b="1" dirty="0"/>
                  <a:t> </a:t>
                </a:r>
                <a:r>
                  <a:rPr lang="en-GB" b="1" dirty="0">
                    <a:solidFill>
                      <a:srgbClr val="7030A0"/>
                    </a:solidFill>
                  </a:rPr>
                  <a:t>being </a:t>
                </a:r>
                <a14:m>
                  <m:oMath xmlns:m="http://schemas.openxmlformats.org/officeDocument/2006/math">
                    <m:r>
                      <a:rPr lang="en-GB" b="1" i="1" smtClean="0">
                        <a:solidFill>
                          <a:srgbClr val="7030A0"/>
                        </a:solidFill>
                        <a:latin typeface="Cambria Math" panose="02040503050406030204" pitchFamily="18" charset="0"/>
                      </a:rPr>
                      <m:t>(</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𝒙</m:t>
                        </m:r>
                      </m:e>
                      <m:sub>
                        <m:r>
                          <a:rPr lang="en-GB" b="1" i="1" smtClean="0">
                            <a:solidFill>
                              <a:srgbClr val="7030A0"/>
                            </a:solidFill>
                            <a:latin typeface="Cambria Math" panose="02040503050406030204" pitchFamily="18" charset="0"/>
                          </a:rPr>
                          <m:t>𝒕</m:t>
                        </m:r>
                      </m:sub>
                    </m:sSub>
                    <m:r>
                      <a:rPr lang="en-GB" b="1" i="1" smtClean="0">
                        <a:solidFill>
                          <a:srgbClr val="7030A0"/>
                        </a:solidFill>
                        <a:latin typeface="Cambria Math" panose="02040503050406030204" pitchFamily="18" charset="0"/>
                      </a:rPr>
                      <m:t>,</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𝒉</m:t>
                        </m:r>
                      </m:e>
                      <m:sub>
                        <m:r>
                          <a:rPr lang="en-GB" b="1" i="1" smtClean="0">
                            <a:solidFill>
                              <a:srgbClr val="7030A0"/>
                            </a:solidFill>
                            <a:latin typeface="Cambria Math" panose="02040503050406030204" pitchFamily="18" charset="0"/>
                          </a:rPr>
                          <m:t>𝒕</m:t>
                        </m:r>
                      </m:sub>
                    </m:sSub>
                    <m:r>
                      <a:rPr lang="en-GB" b="1" i="1" smtClean="0">
                        <a:solidFill>
                          <a:srgbClr val="7030A0"/>
                        </a:solidFill>
                        <a:latin typeface="Cambria Math" panose="02040503050406030204" pitchFamily="18" charset="0"/>
                      </a:rPr>
                      <m:t>)</m:t>
                    </m:r>
                  </m:oMath>
                </a14:m>
                <a:r>
                  <a:rPr lang="en-GB" b="1" dirty="0">
                    <a:solidFill>
                      <a:srgbClr val="7030A0"/>
                    </a:solidFill>
                  </a:rPr>
                  <a:t> this time,</a:t>
                </a:r>
              </a:p>
              <a:p>
                <a:r>
                  <a:rPr lang="en-GB" b="1" dirty="0">
                    <a:solidFill>
                      <a:schemeClr val="accent2"/>
                    </a:solidFill>
                  </a:rPr>
                  <a:t>Number of outputs = 2, being </a:t>
                </a:r>
                <a14:m>
                  <m:oMath xmlns:m="http://schemas.openxmlformats.org/officeDocument/2006/math">
                    <m:d>
                      <m:dPr>
                        <m:ctrlPr>
                          <a:rPr lang="en-GB" b="1" i="1" dirty="0" smtClean="0">
                            <a:solidFill>
                              <a:schemeClr val="accent2"/>
                            </a:solidFill>
                            <a:latin typeface="Cambria Math" panose="02040503050406030204" pitchFamily="18" charset="0"/>
                          </a:rPr>
                        </m:ctrlPr>
                      </m:dPr>
                      <m:e>
                        <m:sSub>
                          <m:sSubPr>
                            <m:ctrlPr>
                              <a:rPr lang="en-GB" b="1" i="1" dirty="0" err="1" smtClean="0">
                                <a:solidFill>
                                  <a:schemeClr val="accent2"/>
                                </a:solidFill>
                                <a:latin typeface="Cambria Math" panose="02040503050406030204" pitchFamily="18" charset="0"/>
                              </a:rPr>
                            </m:ctrlPr>
                          </m:sSubPr>
                          <m:e>
                            <m:r>
                              <a:rPr lang="en-GB" b="1" i="1" dirty="0" err="1" smtClean="0">
                                <a:solidFill>
                                  <a:schemeClr val="accent2"/>
                                </a:solidFill>
                                <a:latin typeface="Cambria Math" panose="02040503050406030204" pitchFamily="18" charset="0"/>
                              </a:rPr>
                              <m:t>𝒚</m:t>
                            </m:r>
                          </m:e>
                          <m:sub>
                            <m:r>
                              <a:rPr lang="en-GB" b="1" i="1" dirty="0" err="1" smtClean="0">
                                <a:solidFill>
                                  <a:schemeClr val="accent2"/>
                                </a:solidFill>
                                <a:latin typeface="Cambria Math" panose="02040503050406030204" pitchFamily="18" charset="0"/>
                              </a:rPr>
                              <m:t>𝒕</m:t>
                            </m:r>
                          </m:sub>
                        </m:sSub>
                        <m:r>
                          <a:rPr lang="en-GB" b="1" i="1" dirty="0" smtClean="0">
                            <a:solidFill>
                              <a:schemeClr val="accent2"/>
                            </a:solidFill>
                            <a:latin typeface="Cambria Math" panose="02040503050406030204" pitchFamily="18" charset="0"/>
                          </a:rPr>
                          <m:t>, </m:t>
                        </m:r>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𝒉</m:t>
                            </m:r>
                          </m:e>
                          <m:sub>
                            <m:r>
                              <a:rPr lang="en-GB" b="1" i="1" dirty="0" smtClean="0">
                                <a:solidFill>
                                  <a:schemeClr val="accent2"/>
                                </a:solidFill>
                                <a:latin typeface="Cambria Math" panose="02040503050406030204" pitchFamily="18" charset="0"/>
                              </a:rPr>
                              <m:t>𝒕</m:t>
                            </m:r>
                            <m:r>
                              <a:rPr lang="en-GB" b="1" i="1" dirty="0" smtClean="0">
                                <a:solidFill>
                                  <a:schemeClr val="accent2"/>
                                </a:solidFill>
                                <a:latin typeface="Cambria Math" panose="02040503050406030204" pitchFamily="18" charset="0"/>
                              </a:rPr>
                              <m:t>+</m:t>
                            </m:r>
                            <m:r>
                              <a:rPr lang="en-GB" b="1" i="1" dirty="0" smtClean="0">
                                <a:solidFill>
                                  <a:schemeClr val="accent2"/>
                                </a:solidFill>
                                <a:latin typeface="Cambria Math" panose="02040503050406030204" pitchFamily="18" charset="0"/>
                              </a:rPr>
                              <m:t>𝟏</m:t>
                            </m:r>
                          </m:sub>
                        </m:sSub>
                      </m:e>
                    </m:d>
                    <m:r>
                      <a:rPr lang="en-GB" b="1" i="0" dirty="0" smtClean="0">
                        <a:solidFill>
                          <a:schemeClr val="accent2"/>
                        </a:solidFill>
                        <a:latin typeface="Cambria Math" panose="02040503050406030204" pitchFamily="18" charset="0"/>
                      </a:rPr>
                      <m:t>,</m:t>
                    </m:r>
                  </m:oMath>
                </a14:m>
                <a:endParaRPr lang="en-GB" b="1" dirty="0">
                  <a:solidFill>
                    <a:schemeClr val="accent2"/>
                  </a:solidFill>
                </a:endParaRPr>
              </a:p>
              <a:p>
                <a:r>
                  <a:rPr lang="en-GB" dirty="0"/>
                  <a:t>Hidden layers sizes: 32 and 8.</a:t>
                </a:r>
                <a:endParaRPr lang="en-SG" dirty="0"/>
              </a:p>
              <a:p>
                <a:pPr marL="0" indent="0">
                  <a:buFont typeface="Arial" panose="020B0604020202020204" pitchFamily="34" charset="0"/>
                  <a:buNone/>
                </a:pPr>
                <a:endParaRPr lang="en-SG" dirty="0"/>
              </a:p>
            </p:txBody>
          </p:sp>
        </mc:Choice>
        <mc:Fallback xmlns="">
          <p:sp>
            <p:nvSpPr>
              <p:cNvPr id="4" name="Content Placeholder 2">
                <a:extLst>
                  <a:ext uri="{FF2B5EF4-FFF2-40B4-BE49-F238E27FC236}">
                    <a16:creationId xmlns:a16="http://schemas.microsoft.com/office/drawing/2014/main" id="{5CC0D0A3-1415-DC5D-0B11-FA062F6EC2BE}"/>
                  </a:ext>
                </a:extLst>
              </p:cNvPr>
              <p:cNvSpPr txBox="1">
                <a:spLocks noRot="1" noChangeAspect="1" noMove="1" noResize="1" noEditPoints="1" noAdjustHandles="1" noChangeArrowheads="1" noChangeShapeType="1" noTextEdit="1"/>
              </p:cNvSpPr>
              <p:nvPr/>
            </p:nvSpPr>
            <p:spPr>
              <a:xfrm>
                <a:off x="838200" y="1825624"/>
                <a:ext cx="5181600" cy="5032375"/>
              </a:xfrm>
              <a:prstGeom prst="rect">
                <a:avLst/>
              </a:prstGeom>
              <a:blipFill>
                <a:blip r:embed="rId2"/>
                <a:stretch>
                  <a:fillRect l="-2471" t="-1937" r="-1176"/>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71B4915-D2E3-0066-AE18-079E6AE5F226}"/>
              </a:ext>
            </a:extLst>
          </p:cNvPr>
          <p:cNvPicPr>
            <a:picLocks noChangeAspect="1"/>
          </p:cNvPicPr>
          <p:nvPr/>
        </p:nvPicPr>
        <p:blipFill rotWithShape="1">
          <a:blip r:embed="rId3"/>
          <a:srcRect l="7053"/>
          <a:stretch/>
        </p:blipFill>
        <p:spPr>
          <a:xfrm>
            <a:off x="6200912" y="1159242"/>
            <a:ext cx="5991088" cy="29939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AF4C97-68DA-40D0-3587-76F9C89EC86B}"/>
                  </a:ext>
                </a:extLst>
              </p:cNvPr>
              <p:cNvSpPr txBox="1"/>
              <p:nvPr/>
            </p:nvSpPr>
            <p:spPr>
              <a:xfrm>
                <a:off x="6736862" y="4408031"/>
                <a:ext cx="5181600" cy="2246769"/>
              </a:xfrm>
              <a:prstGeom prst="rect">
                <a:avLst/>
              </a:prstGeom>
              <a:noFill/>
            </p:spPr>
            <p:txBody>
              <a:bodyPr wrap="square" rtlCol="0">
                <a:spAutoFit/>
              </a:bodyPr>
              <a:lstStyle/>
              <a:p>
                <a:pPr algn="ctr"/>
                <a:r>
                  <a:rPr lang="en-GB" sz="2800" b="1" dirty="0">
                    <a:solidFill>
                      <a:schemeClr val="tx1"/>
                    </a:solidFill>
                  </a:rPr>
                  <a:t>Notice how the forward method expects two values, being </a:t>
                </a:r>
                <a14:m>
                  <m:oMath xmlns:m="http://schemas.openxmlformats.org/officeDocument/2006/math">
                    <m:sSub>
                      <m:sSubPr>
                        <m:ctrlPr>
                          <a:rPr lang="en-GB" sz="2800" b="1" i="1" smtClean="0">
                            <a:solidFill>
                              <a:schemeClr val="tx1"/>
                            </a:solidFill>
                            <a:latin typeface="Cambria Math" panose="02040503050406030204" pitchFamily="18" charset="0"/>
                          </a:rPr>
                        </m:ctrlPr>
                      </m:sSubPr>
                      <m:e>
                        <m:r>
                          <a:rPr lang="en-GB" sz="2800" b="1" i="1" smtClean="0">
                            <a:solidFill>
                              <a:schemeClr val="tx1"/>
                            </a:solidFill>
                            <a:latin typeface="Cambria Math" panose="02040503050406030204" pitchFamily="18" charset="0"/>
                          </a:rPr>
                          <m:t>𝒙</m:t>
                        </m:r>
                      </m:e>
                      <m:sub>
                        <m:r>
                          <a:rPr lang="en-GB" sz="2800" b="1" i="1" smtClean="0">
                            <a:solidFill>
                              <a:schemeClr val="tx1"/>
                            </a:solidFill>
                            <a:latin typeface="Cambria Math" panose="02040503050406030204" pitchFamily="18" charset="0"/>
                          </a:rPr>
                          <m:t>𝒕</m:t>
                        </m:r>
                      </m:sub>
                    </m:sSub>
                  </m:oMath>
                </a14:m>
                <a:r>
                  <a:rPr lang="en-SG" sz="2800" b="1" dirty="0">
                    <a:solidFill>
                      <a:schemeClr val="tx1"/>
                    </a:solidFill>
                  </a:rPr>
                  <a:t> (inputs) and </a:t>
                </a:r>
                <a14:m>
                  <m:oMath xmlns:m="http://schemas.openxmlformats.org/officeDocument/2006/math">
                    <m:sSub>
                      <m:sSubPr>
                        <m:ctrlPr>
                          <a:rPr lang="en-GB" sz="2800" b="1" i="1">
                            <a:solidFill>
                              <a:schemeClr val="tx1"/>
                            </a:solidFill>
                            <a:latin typeface="Cambria Math" panose="02040503050406030204" pitchFamily="18" charset="0"/>
                          </a:rPr>
                        </m:ctrlPr>
                      </m:sSubPr>
                      <m:e>
                        <m:r>
                          <a:rPr lang="en-GB" sz="2800" b="1" i="1">
                            <a:solidFill>
                              <a:schemeClr val="tx1"/>
                            </a:solidFill>
                            <a:latin typeface="Cambria Math" panose="02040503050406030204" pitchFamily="18" charset="0"/>
                          </a:rPr>
                          <m:t>𝒉</m:t>
                        </m:r>
                      </m:e>
                      <m:sub>
                        <m:r>
                          <a:rPr lang="en-GB" sz="2800" b="1" i="1">
                            <a:solidFill>
                              <a:schemeClr val="tx1"/>
                            </a:solidFill>
                            <a:latin typeface="Cambria Math" panose="02040503050406030204" pitchFamily="18" charset="0"/>
                          </a:rPr>
                          <m:t>𝒕</m:t>
                        </m:r>
                      </m:sub>
                    </m:sSub>
                  </m:oMath>
                </a14:m>
                <a:r>
                  <a:rPr lang="en-SG" sz="2800" b="1" dirty="0">
                    <a:solidFill>
                      <a:schemeClr val="tx1"/>
                    </a:solidFill>
                  </a:rPr>
                  <a:t> (hidden).</a:t>
                </a:r>
              </a:p>
              <a:p>
                <a:pPr algn="ctr"/>
                <a:r>
                  <a:rPr lang="en-SG" sz="2800" b="1" dirty="0"/>
                  <a:t>They will be combined before going through the NN layers.</a:t>
                </a:r>
                <a:endParaRPr lang="en-SG" sz="2800" b="1" dirty="0">
                  <a:solidFill>
                    <a:schemeClr val="tx1"/>
                  </a:solidFill>
                </a:endParaRPr>
              </a:p>
            </p:txBody>
          </p:sp>
        </mc:Choice>
        <mc:Fallback xmlns="">
          <p:sp>
            <p:nvSpPr>
              <p:cNvPr id="8" name="TextBox 7">
                <a:extLst>
                  <a:ext uri="{FF2B5EF4-FFF2-40B4-BE49-F238E27FC236}">
                    <a16:creationId xmlns:a16="http://schemas.microsoft.com/office/drawing/2014/main" id="{85AF4C97-68DA-40D0-3587-76F9C89EC86B}"/>
                  </a:ext>
                </a:extLst>
              </p:cNvPr>
              <p:cNvSpPr txBox="1">
                <a:spLocks noRot="1" noChangeAspect="1" noMove="1" noResize="1" noEditPoints="1" noAdjustHandles="1" noChangeArrowheads="1" noChangeShapeType="1" noTextEdit="1"/>
              </p:cNvSpPr>
              <p:nvPr/>
            </p:nvSpPr>
            <p:spPr>
              <a:xfrm>
                <a:off x="6736862" y="4408031"/>
                <a:ext cx="5181600" cy="2246769"/>
              </a:xfrm>
              <a:prstGeom prst="rect">
                <a:avLst/>
              </a:prstGeom>
              <a:blipFill>
                <a:blip r:embed="rId4"/>
                <a:stretch>
                  <a:fillRect t="-2439" r="-1882" b="-6775"/>
                </a:stretch>
              </a:blipFill>
            </p:spPr>
            <p:txBody>
              <a:bodyPr/>
              <a:lstStyle/>
              <a:p>
                <a:r>
                  <a:rPr lang="en-SG">
                    <a:noFill/>
                  </a:rPr>
                  <a:t> </a:t>
                </a:r>
              </a:p>
            </p:txBody>
          </p:sp>
        </mc:Fallback>
      </mc:AlternateContent>
    </p:spTree>
    <p:extLst>
      <p:ext uri="{BB962C8B-B14F-4D97-AF65-F5344CB8AC3E}">
        <p14:creationId xmlns:p14="http://schemas.microsoft.com/office/powerpoint/2010/main" val="13276482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AEA01-2945-B7D2-CE7A-B46FF860DB6A}"/>
              </a:ext>
            </a:extLst>
          </p:cNvPr>
          <p:cNvSpPr>
            <a:spLocks noGrp="1"/>
          </p:cNvSpPr>
          <p:nvPr>
            <p:ph type="title"/>
          </p:nvPr>
        </p:nvSpPr>
        <p:spPr/>
        <p:txBody>
          <a:bodyPr/>
          <a:lstStyle/>
          <a:p>
            <a:r>
              <a:rPr lang="en-GB" dirty="0"/>
              <a:t>Implementing a RNN</a:t>
            </a:r>
            <a:endParaRPr lang="en-SG"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CC0D0A3-1415-DC5D-0B11-FA062F6EC2BE}"/>
                  </a:ext>
                </a:extLst>
              </p:cNvPr>
              <p:cNvSpPr txBox="1">
                <a:spLocks/>
              </p:cNvSpPr>
              <p:nvPr/>
            </p:nvSpPr>
            <p:spPr>
              <a:xfrm>
                <a:off x="838200" y="1825624"/>
                <a:ext cx="4054231"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Our trainer function is almost the same as before, except that:</a:t>
                </a:r>
              </a:p>
              <a:p>
                <a:r>
                  <a:rPr lang="en-GB" dirty="0">
                    <a:solidFill>
                      <a:srgbClr val="00B050"/>
                    </a:solidFill>
                  </a:rPr>
                  <a:t>We initialize a hidden tensor with zero value,</a:t>
                </a:r>
              </a:p>
              <a:p>
                <a:r>
                  <a:rPr lang="en-GB" dirty="0">
                    <a:solidFill>
                      <a:schemeClr val="accent2"/>
                    </a:solidFill>
                  </a:rPr>
                  <a:t>Outputs are split into </a:t>
                </a:r>
                <a14:m>
                  <m:oMath xmlns:m="http://schemas.openxmlformats.org/officeDocument/2006/math">
                    <m:sSub>
                      <m:sSubPr>
                        <m:ctrlPr>
                          <a:rPr lang="en-GB" b="0" i="1" smtClean="0">
                            <a:solidFill>
                              <a:schemeClr val="accent2"/>
                            </a:solidFill>
                            <a:latin typeface="Cambria Math" panose="02040503050406030204" pitchFamily="18" charset="0"/>
                          </a:rPr>
                        </m:ctrlPr>
                      </m:sSubPr>
                      <m:e>
                        <m:r>
                          <a:rPr lang="en-GB" b="0" i="1" smtClean="0">
                            <a:solidFill>
                              <a:schemeClr val="accent2"/>
                            </a:solidFill>
                            <a:latin typeface="Cambria Math" panose="02040503050406030204" pitchFamily="18" charset="0"/>
                          </a:rPr>
                          <m:t>𝑦</m:t>
                        </m:r>
                      </m:e>
                      <m:sub>
                        <m:r>
                          <a:rPr lang="en-GB" b="0" i="1" smtClean="0">
                            <a:solidFill>
                              <a:schemeClr val="accent2"/>
                            </a:solidFill>
                            <a:latin typeface="Cambria Math" panose="02040503050406030204" pitchFamily="18" charset="0"/>
                          </a:rPr>
                          <m:t>𝑡</m:t>
                        </m:r>
                      </m:sub>
                    </m:sSub>
                  </m:oMath>
                </a14:m>
                <a:r>
                  <a:rPr lang="en-GB" dirty="0">
                    <a:solidFill>
                      <a:schemeClr val="accent2"/>
                    </a:solidFill>
                  </a:rPr>
                  <a:t> (in variable out) and the new hidden vector </a:t>
                </a:r>
                <a14:m>
                  <m:oMath xmlns:m="http://schemas.openxmlformats.org/officeDocument/2006/math">
                    <m:sSub>
                      <m:sSubPr>
                        <m:ctrlPr>
                          <a:rPr lang="en-GB" b="0" i="1" smtClean="0">
                            <a:solidFill>
                              <a:schemeClr val="accent2"/>
                            </a:solidFill>
                            <a:latin typeface="Cambria Math" panose="02040503050406030204" pitchFamily="18" charset="0"/>
                          </a:rPr>
                        </m:ctrlPr>
                      </m:sSubPr>
                      <m:e>
                        <m:r>
                          <a:rPr lang="en-GB" b="0" i="1" smtClean="0">
                            <a:solidFill>
                              <a:schemeClr val="accent2"/>
                            </a:solidFill>
                            <a:latin typeface="Cambria Math" panose="02040503050406030204" pitchFamily="18" charset="0"/>
                          </a:rPr>
                          <m:t>h</m:t>
                        </m:r>
                      </m:e>
                      <m:sub>
                        <m:r>
                          <a:rPr lang="en-GB" b="0" i="1" smtClean="0">
                            <a:solidFill>
                              <a:schemeClr val="accent2"/>
                            </a:solidFill>
                            <a:latin typeface="Cambria Math" panose="02040503050406030204" pitchFamily="18" charset="0"/>
                          </a:rPr>
                          <m:t>𝑡</m:t>
                        </m:r>
                        <m:r>
                          <a:rPr lang="en-GB" b="0" i="1" smtClean="0">
                            <a:solidFill>
                              <a:schemeClr val="accent2"/>
                            </a:solidFill>
                            <a:latin typeface="Cambria Math" panose="02040503050406030204" pitchFamily="18" charset="0"/>
                          </a:rPr>
                          <m:t>+1</m:t>
                        </m:r>
                      </m:sub>
                    </m:sSub>
                  </m:oMath>
                </a14:m>
                <a:r>
                  <a:rPr lang="en-GB" dirty="0">
                    <a:solidFill>
                      <a:schemeClr val="accent2"/>
                    </a:solidFill>
                  </a:rPr>
                  <a:t> (in variable hidden),</a:t>
                </a:r>
              </a:p>
              <a:p>
                <a:r>
                  <a:rPr lang="en-GB" dirty="0">
                    <a:solidFill>
                      <a:srgbClr val="7030A0"/>
                    </a:solidFill>
                  </a:rPr>
                  <a:t>Loss function uses </a:t>
                </a:r>
                <a14:m>
                  <m:oMath xmlns:m="http://schemas.openxmlformats.org/officeDocument/2006/math">
                    <m:sSub>
                      <m:sSubPr>
                        <m:ctrlPr>
                          <a:rPr lang="en-GB" b="0" i="1" smtClean="0">
                            <a:solidFill>
                              <a:srgbClr val="7030A0"/>
                            </a:solidFill>
                            <a:latin typeface="Cambria Math" panose="02040503050406030204" pitchFamily="18" charset="0"/>
                          </a:rPr>
                        </m:ctrlPr>
                      </m:sSubPr>
                      <m:e>
                        <m:r>
                          <a:rPr lang="en-GB" b="0" i="1" smtClean="0">
                            <a:solidFill>
                              <a:srgbClr val="7030A0"/>
                            </a:solidFill>
                            <a:latin typeface="Cambria Math" panose="02040503050406030204" pitchFamily="18" charset="0"/>
                          </a:rPr>
                          <m:t>𝑦</m:t>
                        </m:r>
                      </m:e>
                      <m:sub>
                        <m:r>
                          <a:rPr lang="en-GB" b="0" i="1" smtClean="0">
                            <a:solidFill>
                              <a:srgbClr val="7030A0"/>
                            </a:solidFill>
                            <a:latin typeface="Cambria Math" panose="02040503050406030204" pitchFamily="18" charset="0"/>
                          </a:rPr>
                          <m:t>𝑡</m:t>
                        </m:r>
                      </m:sub>
                    </m:sSub>
                  </m:oMath>
                </a14:m>
                <a:r>
                  <a:rPr lang="en-GB" dirty="0">
                    <a:solidFill>
                      <a:srgbClr val="7030A0"/>
                    </a:solidFill>
                  </a:rPr>
                  <a:t> (in variable out) and target.</a:t>
                </a:r>
              </a:p>
              <a:p>
                <a:pPr marL="0" indent="0">
                  <a:buFont typeface="Arial" panose="020B0604020202020204" pitchFamily="34" charset="0"/>
                  <a:buNone/>
                </a:pPr>
                <a:endParaRPr lang="en-GB" dirty="0"/>
              </a:p>
              <a:p>
                <a:pPr marL="0" indent="0">
                  <a:buFont typeface="Arial" panose="020B0604020202020204" pitchFamily="34" charset="0"/>
                  <a:buNone/>
                </a:pPr>
                <a:endParaRPr lang="en-SG" dirty="0"/>
              </a:p>
            </p:txBody>
          </p:sp>
        </mc:Choice>
        <mc:Fallback xmlns="">
          <p:sp>
            <p:nvSpPr>
              <p:cNvPr id="4" name="Content Placeholder 2">
                <a:extLst>
                  <a:ext uri="{FF2B5EF4-FFF2-40B4-BE49-F238E27FC236}">
                    <a16:creationId xmlns:a16="http://schemas.microsoft.com/office/drawing/2014/main" id="{5CC0D0A3-1415-DC5D-0B11-FA062F6EC2BE}"/>
                  </a:ext>
                </a:extLst>
              </p:cNvPr>
              <p:cNvSpPr txBox="1">
                <a:spLocks noRot="1" noChangeAspect="1" noMove="1" noResize="1" noEditPoints="1" noAdjustHandles="1" noChangeArrowheads="1" noChangeShapeType="1" noTextEdit="1"/>
              </p:cNvSpPr>
              <p:nvPr/>
            </p:nvSpPr>
            <p:spPr>
              <a:xfrm>
                <a:off x="838200" y="1825624"/>
                <a:ext cx="4054231" cy="5032375"/>
              </a:xfrm>
              <a:prstGeom prst="rect">
                <a:avLst/>
              </a:prstGeom>
              <a:blipFill>
                <a:blip r:embed="rId2"/>
                <a:stretch>
                  <a:fillRect l="-3158" t="-1937" r="-1353"/>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C3A5CFEB-28AD-1FE0-BD84-9B69A4A1588C}"/>
              </a:ext>
            </a:extLst>
          </p:cNvPr>
          <p:cNvPicPr>
            <a:picLocks noChangeAspect="1"/>
          </p:cNvPicPr>
          <p:nvPr/>
        </p:nvPicPr>
        <p:blipFill>
          <a:blip r:embed="rId3"/>
          <a:stretch>
            <a:fillRect/>
          </a:stretch>
        </p:blipFill>
        <p:spPr>
          <a:xfrm>
            <a:off x="5104411" y="2277929"/>
            <a:ext cx="7087589" cy="3581900"/>
          </a:xfrm>
          <a:prstGeom prst="rect">
            <a:avLst/>
          </a:prstGeom>
        </p:spPr>
      </p:pic>
      <p:sp>
        <p:nvSpPr>
          <p:cNvPr id="7" name="Rectangle 6">
            <a:extLst>
              <a:ext uri="{FF2B5EF4-FFF2-40B4-BE49-F238E27FC236}">
                <a16:creationId xmlns:a16="http://schemas.microsoft.com/office/drawing/2014/main" id="{E813EC1D-2C88-E484-A2B2-A6BE8BF6B912}"/>
              </a:ext>
            </a:extLst>
          </p:cNvPr>
          <p:cNvSpPr/>
          <p:nvPr/>
        </p:nvSpPr>
        <p:spPr>
          <a:xfrm>
            <a:off x="5330092" y="3008922"/>
            <a:ext cx="3829539" cy="218831"/>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BC262BFE-E1D3-5E5B-7138-4886F3E5A493}"/>
              </a:ext>
            </a:extLst>
          </p:cNvPr>
          <p:cNvSpPr/>
          <p:nvPr/>
        </p:nvSpPr>
        <p:spPr>
          <a:xfrm flipV="1">
            <a:off x="6166338" y="4071813"/>
            <a:ext cx="4142154" cy="4063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8A1FAFD7-5660-B07A-107B-36BF7BE29F01}"/>
              </a:ext>
            </a:extLst>
          </p:cNvPr>
          <p:cNvSpPr/>
          <p:nvPr/>
        </p:nvSpPr>
        <p:spPr>
          <a:xfrm flipV="1">
            <a:off x="6166338" y="4505563"/>
            <a:ext cx="5187462" cy="218831"/>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863238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5721-EED9-80CE-F23D-A742DFC9C6E2}"/>
              </a:ext>
            </a:extLst>
          </p:cNvPr>
          <p:cNvSpPr>
            <a:spLocks noGrp="1"/>
          </p:cNvSpPr>
          <p:nvPr>
            <p:ph type="title"/>
          </p:nvPr>
        </p:nvSpPr>
        <p:spPr/>
        <p:txBody>
          <a:bodyPr/>
          <a:lstStyle/>
          <a:p>
            <a:r>
              <a:rPr lang="en-GB" dirty="0"/>
              <a:t>It trains!</a:t>
            </a:r>
            <a:endParaRPr lang="en-SG" dirty="0"/>
          </a:p>
        </p:txBody>
      </p:sp>
      <p:pic>
        <p:nvPicPr>
          <p:cNvPr id="5" name="Picture 4">
            <a:extLst>
              <a:ext uri="{FF2B5EF4-FFF2-40B4-BE49-F238E27FC236}">
                <a16:creationId xmlns:a16="http://schemas.microsoft.com/office/drawing/2014/main" id="{D6DDE19B-E25E-831A-A8E7-E62EFA527FA6}"/>
              </a:ext>
            </a:extLst>
          </p:cNvPr>
          <p:cNvPicPr>
            <a:picLocks noChangeAspect="1"/>
          </p:cNvPicPr>
          <p:nvPr/>
        </p:nvPicPr>
        <p:blipFill>
          <a:blip r:embed="rId2"/>
          <a:stretch>
            <a:fillRect/>
          </a:stretch>
        </p:blipFill>
        <p:spPr>
          <a:xfrm>
            <a:off x="1302238" y="1434643"/>
            <a:ext cx="9587523" cy="5423357"/>
          </a:xfrm>
          <a:prstGeom prst="rect">
            <a:avLst/>
          </a:prstGeom>
        </p:spPr>
      </p:pic>
    </p:spTree>
    <p:extLst>
      <p:ext uri="{BB962C8B-B14F-4D97-AF65-F5344CB8AC3E}">
        <p14:creationId xmlns:p14="http://schemas.microsoft.com/office/powerpoint/2010/main" val="1700821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5721-EED9-80CE-F23D-A742DFC9C6E2}"/>
              </a:ext>
            </a:extLst>
          </p:cNvPr>
          <p:cNvSpPr>
            <a:spLocks noGrp="1"/>
          </p:cNvSpPr>
          <p:nvPr>
            <p:ph type="title"/>
          </p:nvPr>
        </p:nvSpPr>
        <p:spPr/>
        <p:txBody>
          <a:bodyPr/>
          <a:lstStyle/>
          <a:p>
            <a:r>
              <a:rPr lang="en-GB" dirty="0"/>
              <a:t>And it is not too bad at predicting!</a:t>
            </a:r>
            <a:endParaRPr lang="en-SG" dirty="0"/>
          </a:p>
        </p:txBody>
      </p:sp>
      <p:pic>
        <p:nvPicPr>
          <p:cNvPr id="4" name="Picture 3">
            <a:extLst>
              <a:ext uri="{FF2B5EF4-FFF2-40B4-BE49-F238E27FC236}">
                <a16:creationId xmlns:a16="http://schemas.microsoft.com/office/drawing/2014/main" id="{A3EE9199-7295-85EA-14D6-4C7DD896F13B}"/>
              </a:ext>
            </a:extLst>
          </p:cNvPr>
          <p:cNvPicPr>
            <a:picLocks noChangeAspect="1"/>
          </p:cNvPicPr>
          <p:nvPr/>
        </p:nvPicPr>
        <p:blipFill>
          <a:blip r:embed="rId2"/>
          <a:stretch>
            <a:fillRect/>
          </a:stretch>
        </p:blipFill>
        <p:spPr>
          <a:xfrm>
            <a:off x="2421742" y="1526332"/>
            <a:ext cx="7348516" cy="5331668"/>
          </a:xfrm>
          <a:prstGeom prst="rect">
            <a:avLst/>
          </a:prstGeom>
        </p:spPr>
      </p:pic>
    </p:spTree>
    <p:extLst>
      <p:ext uri="{BB962C8B-B14F-4D97-AF65-F5344CB8AC3E}">
        <p14:creationId xmlns:p14="http://schemas.microsoft.com/office/powerpoint/2010/main" val="2080496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1015D-E7F1-F3D9-E560-C9E82C06BBB9}"/>
              </a:ext>
            </a:extLst>
          </p:cNvPr>
          <p:cNvSpPr>
            <a:spLocks noGrp="1"/>
          </p:cNvSpPr>
          <p:nvPr>
            <p:ph type="title"/>
          </p:nvPr>
        </p:nvSpPr>
        <p:spPr/>
        <p:txBody>
          <a:bodyPr/>
          <a:lstStyle/>
          <a:p>
            <a:r>
              <a:rPr lang="en-GB" dirty="0"/>
              <a:t>Time series dataset</a:t>
            </a:r>
            <a:endParaRPr lang="en-SG" dirty="0"/>
          </a:p>
        </p:txBody>
      </p:sp>
      <p:sp>
        <p:nvSpPr>
          <p:cNvPr id="5" name="Content Placeholder 4">
            <a:extLst>
              <a:ext uri="{FF2B5EF4-FFF2-40B4-BE49-F238E27FC236}">
                <a16:creationId xmlns:a16="http://schemas.microsoft.com/office/drawing/2014/main" id="{B00D7D74-AD4E-73AE-79C0-432D2B4B2341}"/>
              </a:ext>
            </a:extLst>
          </p:cNvPr>
          <p:cNvSpPr>
            <a:spLocks noGrp="1"/>
          </p:cNvSpPr>
          <p:nvPr>
            <p:ph sz="half" idx="1"/>
          </p:nvPr>
        </p:nvSpPr>
        <p:spPr>
          <a:xfrm>
            <a:off x="838200" y="1825624"/>
            <a:ext cx="5181600" cy="5032375"/>
          </a:xfrm>
        </p:spPr>
        <p:txBody>
          <a:bodyPr>
            <a:normAutofit fontScale="85000" lnSpcReduction="10000"/>
          </a:bodyPr>
          <a:lstStyle/>
          <a:p>
            <a:pPr marL="0" indent="0">
              <a:buNone/>
            </a:pPr>
            <a:r>
              <a:rPr lang="en-GB" b="1" dirty="0"/>
              <a:t>Definition (</a:t>
            </a:r>
            <a:r>
              <a:rPr lang="en-GB" b="1" dirty="0">
                <a:solidFill>
                  <a:srgbClr val="00B050"/>
                </a:solidFill>
              </a:rPr>
              <a:t>time</a:t>
            </a:r>
            <a:r>
              <a:rPr lang="en-GB" b="1" dirty="0"/>
              <a:t> </a:t>
            </a:r>
            <a:r>
              <a:rPr lang="en-GB" b="1" dirty="0">
                <a:solidFill>
                  <a:srgbClr val="00B050"/>
                </a:solidFill>
              </a:rPr>
              <a:t>series</a:t>
            </a:r>
            <a:r>
              <a:rPr lang="en-GB" b="1" dirty="0"/>
              <a:t> dataset):</a:t>
            </a:r>
          </a:p>
          <a:p>
            <a:pPr marL="0" indent="0">
              <a:buNone/>
            </a:pPr>
            <a:r>
              <a:rPr lang="en-GB" dirty="0"/>
              <a:t>A </a:t>
            </a:r>
            <a:r>
              <a:rPr lang="en-GB" b="1" dirty="0">
                <a:solidFill>
                  <a:srgbClr val="00B050"/>
                </a:solidFill>
              </a:rPr>
              <a:t>time</a:t>
            </a:r>
            <a:r>
              <a:rPr lang="en-GB" dirty="0"/>
              <a:t> </a:t>
            </a:r>
            <a:r>
              <a:rPr lang="en-GB" b="1" dirty="0">
                <a:solidFill>
                  <a:srgbClr val="00B050"/>
                </a:solidFill>
              </a:rPr>
              <a:t>series</a:t>
            </a:r>
            <a:r>
              <a:rPr lang="en-GB" dirty="0"/>
              <a:t> </a:t>
            </a:r>
            <a:r>
              <a:rPr lang="en-GB" b="1" dirty="0"/>
              <a:t>dataset</a:t>
            </a:r>
            <a:r>
              <a:rPr lang="en-GB" dirty="0"/>
              <a:t> is a </a:t>
            </a:r>
            <a:r>
              <a:rPr lang="en-GB" b="1" dirty="0"/>
              <a:t>sequence of data points that are collected over time</a:t>
            </a:r>
            <a:r>
              <a:rPr lang="en-GB" dirty="0"/>
              <a:t>, typically at regular intervals.</a:t>
            </a:r>
          </a:p>
          <a:p>
            <a:pPr marL="0" indent="0">
              <a:buNone/>
            </a:pPr>
            <a:r>
              <a:rPr lang="en-GB" dirty="0"/>
              <a:t>Time series data can be used to study how a particular variable changes over time, with many applications as</a:t>
            </a:r>
          </a:p>
          <a:p>
            <a:r>
              <a:rPr lang="en-GB" dirty="0"/>
              <a:t>Stock prices,</a:t>
            </a:r>
          </a:p>
          <a:p>
            <a:r>
              <a:rPr lang="en-GB" dirty="0"/>
              <a:t>Weather patterns,</a:t>
            </a:r>
          </a:p>
          <a:p>
            <a:r>
              <a:rPr lang="en-GB" dirty="0"/>
              <a:t>Etc.</a:t>
            </a:r>
          </a:p>
          <a:p>
            <a:pPr marL="0" indent="0">
              <a:buNone/>
            </a:pPr>
            <a:r>
              <a:rPr lang="en-GB" dirty="0"/>
              <a:t>Data points are usually ordered chronologically, with each data point representing the value of the variable at a specific point in time.</a:t>
            </a:r>
          </a:p>
        </p:txBody>
      </p:sp>
      <p:pic>
        <p:nvPicPr>
          <p:cNvPr id="7" name="Picture 6">
            <a:extLst>
              <a:ext uri="{FF2B5EF4-FFF2-40B4-BE49-F238E27FC236}">
                <a16:creationId xmlns:a16="http://schemas.microsoft.com/office/drawing/2014/main" id="{419F02C5-327D-5E29-7377-652FB7F17B8A}"/>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3946144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768D-0ADB-471D-2241-6FFD5D4B8E56}"/>
              </a:ext>
            </a:extLst>
          </p:cNvPr>
          <p:cNvSpPr>
            <a:spLocks noGrp="1"/>
          </p:cNvSpPr>
          <p:nvPr>
            <p:ph type="title"/>
          </p:nvPr>
        </p:nvSpPr>
        <p:spPr/>
        <p:txBody>
          <a:bodyPr/>
          <a:lstStyle/>
          <a:p>
            <a:r>
              <a:rPr lang="en-GB" dirty="0"/>
              <a:t>Defining a Recurrent Neural Network (RNN)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0AE32E-486E-5D7D-8C79-C7083EAF2382}"/>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Recurrent</a:t>
                </a:r>
                <a:r>
                  <a:rPr lang="en-GB" b="1" dirty="0"/>
                  <a:t> </a:t>
                </a:r>
                <a:r>
                  <a:rPr lang="en-GB" b="1" dirty="0">
                    <a:solidFill>
                      <a:srgbClr val="00B050"/>
                    </a:solidFill>
                  </a:rPr>
                  <a:t>Neural</a:t>
                </a:r>
                <a:r>
                  <a:rPr lang="en-GB" b="1" dirty="0"/>
                  <a:t> </a:t>
                </a:r>
                <a:r>
                  <a:rPr lang="en-GB" b="1" dirty="0">
                    <a:solidFill>
                      <a:srgbClr val="00B050"/>
                    </a:solidFill>
                  </a:rPr>
                  <a:t>Network</a:t>
                </a:r>
                <a:r>
                  <a:rPr lang="en-GB" b="1" dirty="0"/>
                  <a:t>):</a:t>
                </a:r>
              </a:p>
              <a:p>
                <a:pPr marL="0" indent="0">
                  <a:buNone/>
                </a:pPr>
                <a:r>
                  <a:rPr lang="en-SG" dirty="0"/>
                  <a:t>A </a:t>
                </a:r>
                <a:r>
                  <a:rPr lang="en-SG" b="1" dirty="0">
                    <a:solidFill>
                      <a:srgbClr val="00B050"/>
                    </a:solidFill>
                  </a:rPr>
                  <a:t>Recurrent</a:t>
                </a:r>
                <a:r>
                  <a:rPr lang="en-SG" b="1" dirty="0"/>
                  <a:t> </a:t>
                </a:r>
                <a:r>
                  <a:rPr lang="en-SG" b="1" dirty="0">
                    <a:solidFill>
                      <a:srgbClr val="00B050"/>
                    </a:solidFill>
                  </a:rPr>
                  <a:t>Neural</a:t>
                </a:r>
                <a:r>
                  <a:rPr lang="en-SG" b="1" dirty="0"/>
                  <a:t> </a:t>
                </a:r>
                <a:r>
                  <a:rPr lang="en-SG" b="1" dirty="0">
                    <a:solidFill>
                      <a:srgbClr val="00B050"/>
                    </a:solidFill>
                  </a:rPr>
                  <a:t>Network</a:t>
                </a:r>
                <a:r>
                  <a:rPr lang="en-SG" b="1" dirty="0"/>
                  <a:t> (or </a:t>
                </a:r>
                <a:r>
                  <a:rPr lang="en-SG" b="1" dirty="0">
                    <a:solidFill>
                      <a:srgbClr val="00B050"/>
                    </a:solidFill>
                  </a:rPr>
                  <a:t>RNN</a:t>
                </a:r>
                <a:r>
                  <a:rPr lang="en-SG" b="1" dirty="0"/>
                  <a:t>) </a:t>
                </a:r>
                <a:r>
                  <a:rPr lang="en-SG" dirty="0"/>
                  <a:t>is a neural network that operates on series and will:</a:t>
                </a:r>
              </a:p>
              <a:p>
                <a:r>
                  <a:rPr lang="en-GB" dirty="0"/>
                  <a:t>Receive an input which consists of </a:t>
                </a:r>
                <a:r>
                  <a:rPr lang="en-GB" b="1" dirty="0"/>
                  <a:t>the observation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r>
                          <a:rPr lang="en-GB" b="1" i="1">
                            <a:latin typeface="Cambria Math" panose="02040503050406030204" pitchFamily="18" charset="0"/>
                          </a:rPr>
                          <m:t>𝒕</m:t>
                        </m:r>
                      </m:sub>
                    </m:sSub>
                  </m:oMath>
                </a14:m>
                <a:r>
                  <a:rPr lang="en-GB" b="1" dirty="0"/>
                  <a:t> at time </a:t>
                </a:r>
                <a14:m>
                  <m:oMath xmlns:m="http://schemas.openxmlformats.org/officeDocument/2006/math">
                    <m:r>
                      <a:rPr lang="en-GB" b="1" i="1" dirty="0">
                        <a:latin typeface="Cambria Math" panose="02040503050406030204" pitchFamily="18" charset="0"/>
                      </a:rPr>
                      <m:t>𝒕</m:t>
                    </m:r>
                  </m:oMath>
                </a14:m>
                <a:r>
                  <a:rPr lang="en-GB" dirty="0"/>
                  <a:t>, and a </a:t>
                </a:r>
                <a:r>
                  <a:rPr lang="en-GB" b="1" dirty="0"/>
                  <a:t>memory vector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𝒉</m:t>
                        </m:r>
                      </m:e>
                      <m:sub>
                        <m:r>
                          <a:rPr lang="en-GB" b="1" i="1">
                            <a:latin typeface="Cambria Math" panose="02040503050406030204" pitchFamily="18" charset="0"/>
                          </a:rPr>
                          <m:t>𝒕</m:t>
                        </m:r>
                      </m:sub>
                    </m:sSub>
                  </m:oMath>
                </a14:m>
                <a:r>
                  <a:rPr lang="en-GB" b="1" dirty="0"/>
                  <a:t> computed as one of the Neural Network outputs at time </a:t>
                </a:r>
                <a14:m>
                  <m:oMath xmlns:m="http://schemas.openxmlformats.org/officeDocument/2006/math">
                    <m:r>
                      <a:rPr lang="en-GB" b="1" i="1">
                        <a:latin typeface="Cambria Math" panose="02040503050406030204" pitchFamily="18" charset="0"/>
                      </a:rPr>
                      <m:t>𝒕</m:t>
                    </m:r>
                    <m:r>
                      <a:rPr lang="en-GB" b="1" i="1">
                        <a:latin typeface="Cambria Math" panose="02040503050406030204" pitchFamily="18" charset="0"/>
                      </a:rPr>
                      <m:t>−</m:t>
                    </m:r>
                    <m:r>
                      <a:rPr lang="en-GB" b="1" i="1">
                        <a:latin typeface="Cambria Math" panose="02040503050406030204" pitchFamily="18" charset="0"/>
                      </a:rPr>
                      <m:t>𝟏</m:t>
                    </m:r>
                  </m:oMath>
                </a14:m>
                <a:r>
                  <a:rPr lang="en-GB" dirty="0"/>
                  <a:t>.</a:t>
                </a:r>
              </a:p>
              <a:p>
                <a:r>
                  <a:rPr lang="en-GB" dirty="0"/>
                  <a:t>Compute a </a:t>
                </a:r>
                <a:r>
                  <a:rPr lang="en-GB" b="1" dirty="0"/>
                  <a:t>prediction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𝒚</m:t>
                        </m:r>
                      </m:e>
                      <m:sub>
                        <m:r>
                          <a:rPr lang="en-GB" b="1" i="1" dirty="0">
                            <a:latin typeface="Cambria Math" panose="02040503050406030204" pitchFamily="18" charset="0"/>
                          </a:rPr>
                          <m:t>𝒕</m:t>
                        </m:r>
                      </m:sub>
                    </m:sSub>
                  </m:oMath>
                </a14:m>
                <a:r>
                  <a:rPr lang="en-GB" b="1" dirty="0"/>
                  <a:t> for what should match the value of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r>
                          <a:rPr lang="en-GB" b="1" i="1">
                            <a:latin typeface="Cambria Math" panose="02040503050406030204" pitchFamily="18" charset="0"/>
                          </a:rPr>
                          <m:t>𝒕</m:t>
                        </m:r>
                        <m:r>
                          <a:rPr lang="en-GB" b="1" i="1">
                            <a:latin typeface="Cambria Math" panose="02040503050406030204" pitchFamily="18" charset="0"/>
                          </a:rPr>
                          <m:t>+</m:t>
                        </m:r>
                        <m:r>
                          <a:rPr lang="en-GB" b="1" i="1">
                            <a:latin typeface="Cambria Math" panose="02040503050406030204" pitchFamily="18" charset="0"/>
                          </a:rPr>
                          <m:t>𝟏</m:t>
                        </m:r>
                      </m:sub>
                    </m:sSub>
                  </m:oMath>
                </a14:m>
                <a:r>
                  <a:rPr lang="en-GB" dirty="0"/>
                  <a:t>, and an </a:t>
                </a:r>
                <a:r>
                  <a:rPr lang="en-GB" b="1" dirty="0"/>
                  <a:t>updated memory vector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𝒉</m:t>
                        </m:r>
                      </m:e>
                      <m:sub>
                        <m:r>
                          <a:rPr lang="en-GB" b="1" i="1">
                            <a:latin typeface="Cambria Math" panose="02040503050406030204" pitchFamily="18" charset="0"/>
                          </a:rPr>
                          <m:t>𝒕</m:t>
                        </m:r>
                        <m:r>
                          <a:rPr lang="en-GB" b="1" i="1">
                            <a:latin typeface="Cambria Math" panose="02040503050406030204" pitchFamily="18" charset="0"/>
                          </a:rPr>
                          <m:t>+</m:t>
                        </m:r>
                        <m:r>
                          <a:rPr lang="en-GB" b="1" i="1">
                            <a:latin typeface="Cambria Math" panose="02040503050406030204" pitchFamily="18" charset="0"/>
                          </a:rPr>
                          <m:t>𝟏</m:t>
                        </m:r>
                      </m:sub>
                    </m:sSub>
                  </m:oMath>
                </a14:m>
                <a:r>
                  <a:rPr lang="en-GB" b="1" dirty="0"/>
                  <a:t>, </a:t>
                </a:r>
                <a:r>
                  <a:rPr lang="en-GB" dirty="0"/>
                  <a:t>hopefully keeping a memory of what has happened in the previous operations.</a:t>
                </a:r>
              </a:p>
              <a:p>
                <a:pPr marL="0" indent="0">
                  <a:buNone/>
                </a:pPr>
                <a:r>
                  <a:rPr lang="en-SG" dirty="0"/>
                  <a:t>The RNN is then used on all datapoints in the time series, using a for loop repeating the forward pass operation on all data points.</a:t>
                </a:r>
              </a:p>
            </p:txBody>
          </p:sp>
        </mc:Choice>
        <mc:Fallback xmlns="">
          <p:sp>
            <p:nvSpPr>
              <p:cNvPr id="3" name="Content Placeholder 2">
                <a:extLst>
                  <a:ext uri="{FF2B5EF4-FFF2-40B4-BE49-F238E27FC236}">
                    <a16:creationId xmlns:a16="http://schemas.microsoft.com/office/drawing/2014/main" id="{4A0AE32E-486E-5D7D-8C79-C7083EAF238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81"/>
                </a:stretch>
              </a:blipFill>
            </p:spPr>
            <p:txBody>
              <a:bodyPr/>
              <a:lstStyle/>
              <a:p>
                <a:r>
                  <a:rPr lang="en-SG">
                    <a:noFill/>
                  </a:rPr>
                  <a:t> </a:t>
                </a:r>
              </a:p>
            </p:txBody>
          </p:sp>
        </mc:Fallback>
      </mc:AlternateContent>
    </p:spTree>
    <p:extLst>
      <p:ext uri="{BB962C8B-B14F-4D97-AF65-F5344CB8AC3E}">
        <p14:creationId xmlns:p14="http://schemas.microsoft.com/office/powerpoint/2010/main" val="3688488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96D466D-41F6-21B4-BFD8-29B41068C22C}"/>
                  </a:ext>
                </a:extLst>
              </p:cNvPr>
              <p:cNvSpPr txBox="1"/>
              <p:nvPr/>
            </p:nvSpPr>
            <p:spPr>
              <a:xfrm>
                <a:off x="3663463" y="1990914"/>
                <a:ext cx="1949938"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1</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a14:m>
                <a:r>
                  <a:rPr lang="en-SG" sz="2400" dirty="0"/>
                  <a:t>)</a:t>
                </a:r>
              </a:p>
            </p:txBody>
          </p:sp>
        </mc:Choice>
        <mc:Fallback xmlns="">
          <p:sp>
            <p:nvSpPr>
              <p:cNvPr id="14" name="TextBox 13">
                <a:extLst>
                  <a:ext uri="{FF2B5EF4-FFF2-40B4-BE49-F238E27FC236}">
                    <a16:creationId xmlns:a16="http://schemas.microsoft.com/office/drawing/2014/main" id="{E96D466D-41F6-21B4-BFD8-29B41068C22C}"/>
                  </a:ext>
                </a:extLst>
              </p:cNvPr>
              <p:cNvSpPr txBox="1">
                <a:spLocks noRot="1" noChangeAspect="1" noMove="1" noResize="1" noEditPoints="1" noAdjustHandles="1" noChangeArrowheads="1" noChangeShapeType="1" noTextEdit="1"/>
              </p:cNvSpPr>
              <p:nvPr/>
            </p:nvSpPr>
            <p:spPr>
              <a:xfrm>
                <a:off x="3663463" y="1990914"/>
                <a:ext cx="1949938" cy="1569660"/>
              </a:xfrm>
              <a:prstGeom prst="rect">
                <a:avLst/>
              </a:prstGeom>
              <a:blipFill>
                <a:blip r:embed="rId2"/>
                <a:stretch>
                  <a:fillRect b="-8171"/>
                </a:stretch>
              </a:blipFill>
            </p:spPr>
            <p:txBody>
              <a:bodyPr/>
              <a:lstStyle/>
              <a:p>
                <a:r>
                  <a:rPr lang="en-SG">
                    <a:noFill/>
                  </a:rPr>
                  <a:t> </a:t>
                </a:r>
              </a:p>
            </p:txBody>
          </p:sp>
        </mc:Fallback>
      </mc:AlternateContent>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The need for memory</a:t>
            </a:r>
            <a:endParaRPr lang="en-SG"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74FAFFC-EE13-6E7D-3976-35D8869D82C3}"/>
                  </a:ext>
                </a:extLst>
              </p:cNvPr>
              <p:cNvSpPr/>
              <p:nvPr/>
            </p:nvSpPr>
            <p:spPr>
              <a:xfrm>
                <a:off x="2344616" y="1990914"/>
                <a:ext cx="157089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prediction at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 = 1</m:t>
                    </m:r>
                  </m:oMath>
                </a14:m>
                <a:endParaRPr lang="en-SG" dirty="0"/>
              </a:p>
            </p:txBody>
          </p:sp>
        </mc:Choice>
        <mc:Fallback xmlns="">
          <p:sp>
            <p:nvSpPr>
              <p:cNvPr id="4" name="Rectangle 3">
                <a:extLst>
                  <a:ext uri="{FF2B5EF4-FFF2-40B4-BE49-F238E27FC236}">
                    <a16:creationId xmlns:a16="http://schemas.microsoft.com/office/drawing/2014/main" id="{274FAFFC-EE13-6E7D-3976-35D8869D82C3}"/>
                  </a:ext>
                </a:extLst>
              </p:cNvPr>
              <p:cNvSpPr>
                <a:spLocks noRot="1" noChangeAspect="1" noMove="1" noResize="1" noEditPoints="1" noAdjustHandles="1" noChangeArrowheads="1" noChangeShapeType="1" noTextEdit="1"/>
              </p:cNvSpPr>
              <p:nvPr/>
            </p:nvSpPr>
            <p:spPr>
              <a:xfrm>
                <a:off x="2344616" y="1990914"/>
                <a:ext cx="1570892" cy="4024923"/>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66D4B6-18A8-AE63-2FC1-32C7FC7C8213}"/>
                  </a:ext>
                </a:extLst>
              </p:cNvPr>
              <p:cNvSpPr txBox="1"/>
              <p:nvPr/>
            </p:nvSpPr>
            <p:spPr>
              <a:xfrm>
                <a:off x="418122" y="2674871"/>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1</m:t>
                          </m:r>
                        </m:sub>
                      </m:sSub>
                    </m:oMath>
                  </m:oMathPara>
                </a14:m>
                <a:endParaRPr lang="en-SG" sz="2400" dirty="0"/>
              </a:p>
            </p:txBody>
          </p:sp>
        </mc:Choice>
        <mc:Fallback xmlns="">
          <p:sp>
            <p:nvSpPr>
              <p:cNvPr id="5" name="TextBox 4">
                <a:extLst>
                  <a:ext uri="{FF2B5EF4-FFF2-40B4-BE49-F238E27FC236}">
                    <a16:creationId xmlns:a16="http://schemas.microsoft.com/office/drawing/2014/main" id="{BC66D4B6-18A8-AE63-2FC1-32C7FC7C8213}"/>
                  </a:ext>
                </a:extLst>
              </p:cNvPr>
              <p:cNvSpPr txBox="1">
                <a:spLocks noRot="1" noChangeAspect="1" noMove="1" noResize="1" noEditPoints="1" noAdjustHandles="1" noChangeArrowheads="1" noChangeShapeType="1" noTextEdit="1"/>
              </p:cNvSpPr>
              <p:nvPr/>
            </p:nvSpPr>
            <p:spPr>
              <a:xfrm>
                <a:off x="418122" y="2674871"/>
                <a:ext cx="1203570" cy="461665"/>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18A004E-C36C-A0BD-B4FD-46D940AD7EB5}"/>
                  </a:ext>
                </a:extLst>
              </p:cNvPr>
              <p:cNvSpPr txBox="1"/>
              <p:nvPr/>
            </p:nvSpPr>
            <p:spPr>
              <a:xfrm>
                <a:off x="-66431" y="4640440"/>
                <a:ext cx="21726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0</m:t>
                          </m:r>
                        </m:sub>
                      </m:sSub>
                      <m:r>
                        <a:rPr lang="en-GB" sz="2400" b="0" i="1" dirty="0" smtClean="0">
                          <a:latin typeface="Cambria Math" panose="02040503050406030204" pitchFamily="18" charset="0"/>
                        </a:rPr>
                        <m:t>=</m:t>
                      </m:r>
                      <m:r>
                        <a:rPr lang="en-GB" sz="2400" b="0" i="1" dirty="0" smtClean="0">
                          <a:latin typeface="Cambria Math" panose="02040503050406030204" pitchFamily="18" charset="0"/>
                        </a:rPr>
                        <m:t>𝑧𝑒𝑟𝑜𝑠</m:t>
                      </m:r>
                      <m:r>
                        <a:rPr lang="en-GB" sz="2400" b="0" i="1" dirty="0" smtClean="0">
                          <a:latin typeface="Cambria Math" panose="02040503050406030204" pitchFamily="18" charset="0"/>
                        </a:rPr>
                        <m:t>(</m:t>
                      </m:r>
                      <m:r>
                        <a:rPr lang="en-GB" sz="2400" b="0" i="1" dirty="0" smtClean="0">
                          <a:latin typeface="Cambria Math" panose="02040503050406030204" pitchFamily="18" charset="0"/>
                        </a:rPr>
                        <m:t>𝑙</m:t>
                      </m:r>
                      <m:r>
                        <a:rPr lang="en-GB" sz="2400" b="0" i="1" dirty="0" smtClean="0">
                          <a:latin typeface="Cambria Math" panose="02040503050406030204" pitchFamily="18" charset="0"/>
                        </a:rPr>
                        <m:t>)</m:t>
                      </m:r>
                    </m:oMath>
                  </m:oMathPara>
                </a14:m>
                <a:endParaRPr lang="en-SG" sz="2400" dirty="0"/>
              </a:p>
            </p:txBody>
          </p:sp>
        </mc:Choice>
        <mc:Fallback xmlns="">
          <p:sp>
            <p:nvSpPr>
              <p:cNvPr id="6" name="TextBox 5">
                <a:extLst>
                  <a:ext uri="{FF2B5EF4-FFF2-40B4-BE49-F238E27FC236}">
                    <a16:creationId xmlns:a16="http://schemas.microsoft.com/office/drawing/2014/main" id="{618A004E-C36C-A0BD-B4FD-46D940AD7EB5}"/>
                  </a:ext>
                </a:extLst>
              </p:cNvPr>
              <p:cNvSpPr txBox="1">
                <a:spLocks noRot="1" noChangeAspect="1" noMove="1" noResize="1" noEditPoints="1" noAdjustHandles="1" noChangeArrowheads="1" noChangeShapeType="1" noTextEdit="1"/>
              </p:cNvSpPr>
              <p:nvPr/>
            </p:nvSpPr>
            <p:spPr>
              <a:xfrm>
                <a:off x="-66431" y="4640440"/>
                <a:ext cx="2172675" cy="461665"/>
              </a:xfrm>
              <a:prstGeom prst="rect">
                <a:avLst/>
              </a:prstGeom>
              <a:blipFill>
                <a:blip r:embed="rId5"/>
                <a:stretch>
                  <a:fillRect b="-17105"/>
                </a:stretch>
              </a:blipFill>
            </p:spPr>
            <p:txBody>
              <a:bodyPr/>
              <a:lstStyle/>
              <a:p>
                <a:r>
                  <a:rPr lang="en-SG">
                    <a:noFill/>
                  </a:rPr>
                  <a:t> </a:t>
                </a:r>
              </a:p>
            </p:txBody>
          </p:sp>
        </mc:Fallback>
      </mc:AlternateContent>
      <p:cxnSp>
        <p:nvCxnSpPr>
          <p:cNvPr id="8" name="Straight Arrow Connector 7">
            <a:extLst>
              <a:ext uri="{FF2B5EF4-FFF2-40B4-BE49-F238E27FC236}">
                <a16:creationId xmlns:a16="http://schemas.microsoft.com/office/drawing/2014/main" id="{D7E9812F-F2E8-E040-2472-E8D75FDCF55E}"/>
              </a:ext>
            </a:extLst>
          </p:cNvPr>
          <p:cNvCxnSpPr/>
          <p:nvPr/>
        </p:nvCxnSpPr>
        <p:spPr>
          <a:xfrm>
            <a:off x="1266092" y="2905703"/>
            <a:ext cx="10785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A2532C-5A73-EE55-7432-C84D1C844169}"/>
              </a:ext>
            </a:extLst>
          </p:cNvPr>
          <p:cNvCxnSpPr>
            <a:cxnSpLocks/>
          </p:cNvCxnSpPr>
          <p:nvPr/>
        </p:nvCxnSpPr>
        <p:spPr>
          <a:xfrm>
            <a:off x="1961662" y="4931508"/>
            <a:ext cx="382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32F0860-5D71-23C0-7F46-359A433FCDCB}"/>
              </a:ext>
            </a:extLst>
          </p:cNvPr>
          <p:cNvCxnSpPr>
            <a:cxnSpLocks/>
          </p:cNvCxnSpPr>
          <p:nvPr/>
        </p:nvCxnSpPr>
        <p:spPr>
          <a:xfrm>
            <a:off x="3915508" y="2905703"/>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40BD230-5EDA-0119-291A-1D565F88F5CA}"/>
              </a:ext>
            </a:extLst>
          </p:cNvPr>
          <p:cNvCxnSpPr>
            <a:cxnSpLocks/>
          </p:cNvCxnSpPr>
          <p:nvPr/>
        </p:nvCxnSpPr>
        <p:spPr>
          <a:xfrm>
            <a:off x="3915508" y="4931508"/>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B99946B-6B6B-90DD-0493-EBE789609C47}"/>
                  </a:ext>
                </a:extLst>
              </p:cNvPr>
              <p:cNvSpPr txBox="1"/>
              <p:nvPr/>
            </p:nvSpPr>
            <p:spPr>
              <a:xfrm>
                <a:off x="4579816" y="4700675"/>
                <a:ext cx="664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1</m:t>
                          </m:r>
                        </m:sub>
                      </m:sSub>
                    </m:oMath>
                  </m:oMathPara>
                </a14:m>
                <a:endParaRPr lang="en-SG" sz="2400" dirty="0"/>
              </a:p>
            </p:txBody>
          </p:sp>
        </mc:Choice>
        <mc:Fallback xmlns="">
          <p:sp>
            <p:nvSpPr>
              <p:cNvPr id="17" name="TextBox 16">
                <a:extLst>
                  <a:ext uri="{FF2B5EF4-FFF2-40B4-BE49-F238E27FC236}">
                    <a16:creationId xmlns:a16="http://schemas.microsoft.com/office/drawing/2014/main" id="{4B99946B-6B6B-90DD-0493-EBE789609C47}"/>
                  </a:ext>
                </a:extLst>
              </p:cNvPr>
              <p:cNvSpPr txBox="1">
                <a:spLocks noRot="1" noChangeAspect="1" noMove="1" noResize="1" noEditPoints="1" noAdjustHandles="1" noChangeArrowheads="1" noChangeShapeType="1" noTextEdit="1"/>
              </p:cNvSpPr>
              <p:nvPr/>
            </p:nvSpPr>
            <p:spPr>
              <a:xfrm>
                <a:off x="4579816" y="4700675"/>
                <a:ext cx="664308" cy="461665"/>
              </a:xfrm>
              <a:prstGeom prst="rect">
                <a:avLst/>
              </a:prstGeom>
              <a:blipFill>
                <a:blip r:embed="rId6"/>
                <a:stretch>
                  <a:fillRect b="-13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D84635E-2C16-54E4-7A9D-F4ADD004BBF5}"/>
                  </a:ext>
                </a:extLst>
              </p:cNvPr>
              <p:cNvSpPr/>
              <p:nvPr/>
            </p:nvSpPr>
            <p:spPr>
              <a:xfrm>
                <a:off x="6932248" y="1990914"/>
                <a:ext cx="157089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prediction at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 =2</m:t>
                    </m:r>
                  </m:oMath>
                </a14:m>
                <a:endParaRPr lang="en-SG" dirty="0"/>
              </a:p>
            </p:txBody>
          </p:sp>
        </mc:Choice>
        <mc:Fallback xmlns="">
          <p:sp>
            <p:nvSpPr>
              <p:cNvPr id="18" name="Rectangle 17">
                <a:extLst>
                  <a:ext uri="{FF2B5EF4-FFF2-40B4-BE49-F238E27FC236}">
                    <a16:creationId xmlns:a16="http://schemas.microsoft.com/office/drawing/2014/main" id="{CD84635E-2C16-54E4-7A9D-F4ADD004BBF5}"/>
                  </a:ext>
                </a:extLst>
              </p:cNvPr>
              <p:cNvSpPr>
                <a:spLocks noRot="1" noChangeAspect="1" noMove="1" noResize="1" noEditPoints="1" noAdjustHandles="1" noChangeArrowheads="1" noChangeShapeType="1" noTextEdit="1"/>
              </p:cNvSpPr>
              <p:nvPr/>
            </p:nvSpPr>
            <p:spPr>
              <a:xfrm>
                <a:off x="6932248" y="1990914"/>
                <a:ext cx="1570892" cy="4024923"/>
              </a:xfrm>
              <a:prstGeom prst="rect">
                <a:avLst/>
              </a:prstGeom>
              <a:blipFill>
                <a:blip r:embed="rId7"/>
                <a:stretch>
                  <a:fillRect/>
                </a:stretch>
              </a:blipFill>
            </p:spPr>
            <p:txBody>
              <a:bodyPr/>
              <a:lstStyle/>
              <a:p>
                <a:r>
                  <a:rPr lang="en-SG">
                    <a:noFill/>
                  </a:rPr>
                  <a:t> </a:t>
                </a:r>
              </a:p>
            </p:txBody>
          </p:sp>
        </mc:Fallback>
      </mc:AlternateContent>
      <p:cxnSp>
        <p:nvCxnSpPr>
          <p:cNvPr id="19" name="Straight Arrow Connector 18">
            <a:extLst>
              <a:ext uri="{FF2B5EF4-FFF2-40B4-BE49-F238E27FC236}">
                <a16:creationId xmlns:a16="http://schemas.microsoft.com/office/drawing/2014/main" id="{A51DA120-D8B1-0C8C-2868-4245CBED7B3F}"/>
              </a:ext>
            </a:extLst>
          </p:cNvPr>
          <p:cNvCxnSpPr>
            <a:cxnSpLocks/>
            <a:stCxn id="17" idx="3"/>
          </p:cNvCxnSpPr>
          <p:nvPr/>
        </p:nvCxnSpPr>
        <p:spPr>
          <a:xfrm flipV="1">
            <a:off x="5244124" y="4931507"/>
            <a:ext cx="16881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8088D8-695E-CBE5-B605-617F7284E996}"/>
                  </a:ext>
                </a:extLst>
              </p:cNvPr>
              <p:cNvSpPr txBox="1"/>
              <p:nvPr/>
            </p:nvSpPr>
            <p:spPr>
              <a:xfrm>
                <a:off x="5704255" y="2674870"/>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2</m:t>
                          </m:r>
                        </m:sub>
                      </m:sSub>
                    </m:oMath>
                  </m:oMathPara>
                </a14:m>
                <a:endParaRPr lang="en-SG" sz="2400" dirty="0"/>
              </a:p>
            </p:txBody>
          </p:sp>
        </mc:Choice>
        <mc:Fallback xmlns="">
          <p:sp>
            <p:nvSpPr>
              <p:cNvPr id="22" name="TextBox 21">
                <a:extLst>
                  <a:ext uri="{FF2B5EF4-FFF2-40B4-BE49-F238E27FC236}">
                    <a16:creationId xmlns:a16="http://schemas.microsoft.com/office/drawing/2014/main" id="{2E8088D8-695E-CBE5-B605-617F7284E996}"/>
                  </a:ext>
                </a:extLst>
              </p:cNvPr>
              <p:cNvSpPr txBox="1">
                <a:spLocks noRot="1" noChangeAspect="1" noMove="1" noResize="1" noEditPoints="1" noAdjustHandles="1" noChangeArrowheads="1" noChangeShapeType="1" noTextEdit="1"/>
              </p:cNvSpPr>
              <p:nvPr/>
            </p:nvSpPr>
            <p:spPr>
              <a:xfrm>
                <a:off x="5704255" y="2674870"/>
                <a:ext cx="1203570" cy="461665"/>
              </a:xfrm>
              <a:prstGeom prst="rect">
                <a:avLst/>
              </a:prstGeom>
              <a:blipFill>
                <a:blip r:embed="rId8"/>
                <a:stretch>
                  <a:fillRect/>
                </a:stretch>
              </a:blipFill>
            </p:spPr>
            <p:txBody>
              <a:bodyPr/>
              <a:lstStyle/>
              <a:p>
                <a:r>
                  <a:rPr lang="en-SG">
                    <a:noFill/>
                  </a:rPr>
                  <a:t> </a:t>
                </a:r>
              </a:p>
            </p:txBody>
          </p:sp>
        </mc:Fallback>
      </mc:AlternateContent>
      <p:cxnSp>
        <p:nvCxnSpPr>
          <p:cNvPr id="23" name="Straight Arrow Connector 22">
            <a:extLst>
              <a:ext uri="{FF2B5EF4-FFF2-40B4-BE49-F238E27FC236}">
                <a16:creationId xmlns:a16="http://schemas.microsoft.com/office/drawing/2014/main" id="{3E5CAEAB-3CD0-DCCC-58DD-7B3E30B7A28D}"/>
              </a:ext>
            </a:extLst>
          </p:cNvPr>
          <p:cNvCxnSpPr>
            <a:cxnSpLocks/>
          </p:cNvCxnSpPr>
          <p:nvPr/>
        </p:nvCxnSpPr>
        <p:spPr>
          <a:xfrm flipV="1">
            <a:off x="6578601" y="2905702"/>
            <a:ext cx="35364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C1DA3EC-C32E-729A-1C60-7B88E23B8E7D}"/>
                  </a:ext>
                </a:extLst>
              </p:cNvPr>
              <p:cNvSpPr txBox="1"/>
              <p:nvPr/>
            </p:nvSpPr>
            <p:spPr>
              <a:xfrm>
                <a:off x="8251095" y="1991193"/>
                <a:ext cx="1949938"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2</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a14:m>
                <a:r>
                  <a:rPr lang="en-SG" sz="2400" dirty="0"/>
                  <a:t>)</a:t>
                </a:r>
              </a:p>
            </p:txBody>
          </p:sp>
        </mc:Choice>
        <mc:Fallback xmlns="">
          <p:sp>
            <p:nvSpPr>
              <p:cNvPr id="27" name="TextBox 26">
                <a:extLst>
                  <a:ext uri="{FF2B5EF4-FFF2-40B4-BE49-F238E27FC236}">
                    <a16:creationId xmlns:a16="http://schemas.microsoft.com/office/drawing/2014/main" id="{0C1DA3EC-C32E-729A-1C60-7B88E23B8E7D}"/>
                  </a:ext>
                </a:extLst>
              </p:cNvPr>
              <p:cNvSpPr txBox="1">
                <a:spLocks noRot="1" noChangeAspect="1" noMove="1" noResize="1" noEditPoints="1" noAdjustHandles="1" noChangeArrowheads="1" noChangeShapeType="1" noTextEdit="1"/>
              </p:cNvSpPr>
              <p:nvPr/>
            </p:nvSpPr>
            <p:spPr>
              <a:xfrm>
                <a:off x="8251095" y="1991193"/>
                <a:ext cx="1949938" cy="1569660"/>
              </a:xfrm>
              <a:prstGeom prst="rect">
                <a:avLst/>
              </a:prstGeom>
              <a:blipFill>
                <a:blip r:embed="rId9"/>
                <a:stretch>
                  <a:fillRect b="-8171"/>
                </a:stretch>
              </a:blipFill>
            </p:spPr>
            <p:txBody>
              <a:bodyPr/>
              <a:lstStyle/>
              <a:p>
                <a:r>
                  <a:rPr lang="en-SG">
                    <a:noFill/>
                  </a:rPr>
                  <a:t> </a:t>
                </a:r>
              </a:p>
            </p:txBody>
          </p:sp>
        </mc:Fallback>
      </mc:AlternateContent>
      <p:cxnSp>
        <p:nvCxnSpPr>
          <p:cNvPr id="28" name="Straight Arrow Connector 27">
            <a:extLst>
              <a:ext uri="{FF2B5EF4-FFF2-40B4-BE49-F238E27FC236}">
                <a16:creationId xmlns:a16="http://schemas.microsoft.com/office/drawing/2014/main" id="{80D768EE-5262-E5CA-082B-4660A2B66B45}"/>
              </a:ext>
            </a:extLst>
          </p:cNvPr>
          <p:cNvCxnSpPr>
            <a:cxnSpLocks/>
          </p:cNvCxnSpPr>
          <p:nvPr/>
        </p:nvCxnSpPr>
        <p:spPr>
          <a:xfrm>
            <a:off x="8503140" y="2905982"/>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511ED1B-BF15-5FC2-E042-64663686C819}"/>
              </a:ext>
            </a:extLst>
          </p:cNvPr>
          <p:cNvCxnSpPr>
            <a:cxnSpLocks/>
          </p:cNvCxnSpPr>
          <p:nvPr/>
        </p:nvCxnSpPr>
        <p:spPr>
          <a:xfrm>
            <a:off x="8493371" y="4931507"/>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F92D947-8A37-C6CB-24FB-05464BCE64E6}"/>
                  </a:ext>
                </a:extLst>
              </p:cNvPr>
              <p:cNvSpPr txBox="1"/>
              <p:nvPr/>
            </p:nvSpPr>
            <p:spPr>
              <a:xfrm>
                <a:off x="9157679" y="4700674"/>
                <a:ext cx="664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2</m:t>
                          </m:r>
                        </m:sub>
                      </m:sSub>
                    </m:oMath>
                  </m:oMathPara>
                </a14:m>
                <a:endParaRPr lang="en-SG" sz="2400" dirty="0"/>
              </a:p>
            </p:txBody>
          </p:sp>
        </mc:Choice>
        <mc:Fallback xmlns="">
          <p:sp>
            <p:nvSpPr>
              <p:cNvPr id="30" name="TextBox 29">
                <a:extLst>
                  <a:ext uri="{FF2B5EF4-FFF2-40B4-BE49-F238E27FC236}">
                    <a16:creationId xmlns:a16="http://schemas.microsoft.com/office/drawing/2014/main" id="{CF92D947-8A37-C6CB-24FB-05464BCE64E6}"/>
                  </a:ext>
                </a:extLst>
              </p:cNvPr>
              <p:cNvSpPr txBox="1">
                <a:spLocks noRot="1" noChangeAspect="1" noMove="1" noResize="1" noEditPoints="1" noAdjustHandles="1" noChangeArrowheads="1" noChangeShapeType="1" noTextEdit="1"/>
              </p:cNvSpPr>
              <p:nvPr/>
            </p:nvSpPr>
            <p:spPr>
              <a:xfrm>
                <a:off x="9157679" y="4700674"/>
                <a:ext cx="664308" cy="461665"/>
              </a:xfrm>
              <a:prstGeom prst="rect">
                <a:avLst/>
              </a:prstGeom>
              <a:blipFill>
                <a:blip r:embed="rId10"/>
                <a:stretch>
                  <a:fillRect b="-13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8690D79-C8B8-1BAF-BBD2-92E9DA5073F0}"/>
                  </a:ext>
                </a:extLst>
              </p:cNvPr>
              <p:cNvSpPr txBox="1"/>
              <p:nvPr/>
            </p:nvSpPr>
            <p:spPr>
              <a:xfrm>
                <a:off x="10658231" y="3560574"/>
                <a:ext cx="1391138" cy="923330"/>
              </a:xfrm>
              <a:prstGeom prst="rect">
                <a:avLst/>
              </a:prstGeom>
              <a:noFill/>
            </p:spPr>
            <p:txBody>
              <a:bodyPr wrap="square" rtlCol="0">
                <a:spAutoFit/>
              </a:bodyPr>
              <a:lstStyle/>
              <a:p>
                <a:pPr algn="ctr"/>
                <a:r>
                  <a:rPr lang="en-GB" dirty="0"/>
                  <a:t>Etc.</a:t>
                </a:r>
              </a:p>
              <a:p>
                <a:pPr algn="ctr"/>
                <a:r>
                  <a:rPr lang="en-GB" dirty="0"/>
                  <a:t>(use for loop on time </a:t>
                </a:r>
                <a14:m>
                  <m:oMath xmlns:m="http://schemas.openxmlformats.org/officeDocument/2006/math">
                    <m:r>
                      <a:rPr lang="en-GB" i="1" dirty="0" smtClean="0">
                        <a:latin typeface="Cambria Math" panose="02040503050406030204" pitchFamily="18" charset="0"/>
                      </a:rPr>
                      <m:t>𝑡</m:t>
                    </m:r>
                  </m:oMath>
                </a14:m>
                <a:r>
                  <a:rPr lang="en-GB" dirty="0"/>
                  <a:t>)</a:t>
                </a:r>
                <a:endParaRPr lang="en-SG" dirty="0"/>
              </a:p>
            </p:txBody>
          </p:sp>
        </mc:Choice>
        <mc:Fallback xmlns="">
          <p:sp>
            <p:nvSpPr>
              <p:cNvPr id="31" name="TextBox 30">
                <a:extLst>
                  <a:ext uri="{FF2B5EF4-FFF2-40B4-BE49-F238E27FC236}">
                    <a16:creationId xmlns:a16="http://schemas.microsoft.com/office/drawing/2014/main" id="{A8690D79-C8B8-1BAF-BBD2-92E9DA5073F0}"/>
                  </a:ext>
                </a:extLst>
              </p:cNvPr>
              <p:cNvSpPr txBox="1">
                <a:spLocks noRot="1" noChangeAspect="1" noMove="1" noResize="1" noEditPoints="1" noAdjustHandles="1" noChangeArrowheads="1" noChangeShapeType="1" noTextEdit="1"/>
              </p:cNvSpPr>
              <p:nvPr/>
            </p:nvSpPr>
            <p:spPr>
              <a:xfrm>
                <a:off x="10658231" y="3560574"/>
                <a:ext cx="1391138" cy="923330"/>
              </a:xfrm>
              <a:prstGeom prst="rect">
                <a:avLst/>
              </a:prstGeom>
              <a:blipFill>
                <a:blip r:embed="rId11"/>
                <a:stretch>
                  <a:fillRect l="-2620" t="-3289" r="-2620" b="-9211"/>
                </a:stretch>
              </a:blipFill>
            </p:spPr>
            <p:txBody>
              <a:bodyPr/>
              <a:lstStyle/>
              <a:p>
                <a:r>
                  <a:rPr lang="en-SG">
                    <a:noFill/>
                  </a:rPr>
                  <a:t> </a:t>
                </a:r>
              </a:p>
            </p:txBody>
          </p:sp>
        </mc:Fallback>
      </mc:AlternateContent>
    </p:spTree>
    <p:extLst>
      <p:ext uri="{BB962C8B-B14F-4D97-AF65-F5344CB8AC3E}">
        <p14:creationId xmlns:p14="http://schemas.microsoft.com/office/powerpoint/2010/main" val="33627610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DE46EE6-F3D9-3552-F89E-F377147511EE}"/>
              </a:ext>
            </a:extLst>
          </p:cNvPr>
          <p:cNvPicPr>
            <a:picLocks noChangeAspect="1"/>
          </p:cNvPicPr>
          <p:nvPr/>
        </p:nvPicPr>
        <p:blipFill>
          <a:blip r:embed="rId2"/>
          <a:stretch>
            <a:fillRect/>
          </a:stretch>
        </p:blipFill>
        <p:spPr>
          <a:xfrm>
            <a:off x="2009204" y="94784"/>
            <a:ext cx="8173591" cy="6668431"/>
          </a:xfrm>
          <a:prstGeom prst="rect">
            <a:avLst/>
          </a:prstGeom>
        </p:spPr>
      </p:pic>
    </p:spTree>
    <p:extLst>
      <p:ext uri="{BB962C8B-B14F-4D97-AF65-F5344CB8AC3E}">
        <p14:creationId xmlns:p14="http://schemas.microsoft.com/office/powerpoint/2010/main" val="3377881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AEA01-2945-B7D2-CE7A-B46FF860DB6A}"/>
              </a:ext>
            </a:extLst>
          </p:cNvPr>
          <p:cNvSpPr>
            <a:spLocks noGrp="1"/>
          </p:cNvSpPr>
          <p:nvPr>
            <p:ph type="title"/>
          </p:nvPr>
        </p:nvSpPr>
        <p:spPr/>
        <p:txBody>
          <a:bodyPr/>
          <a:lstStyle/>
          <a:p>
            <a:r>
              <a:rPr lang="en-GB" dirty="0"/>
              <a:t>Implementing a RNN</a:t>
            </a:r>
            <a:endParaRPr lang="en-SG"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CC0D0A3-1415-DC5D-0B11-FA062F6EC2BE}"/>
                  </a:ext>
                </a:extLst>
              </p:cNvPr>
              <p:cNvSpPr txBox="1">
                <a:spLocks/>
              </p:cNvSpPr>
              <p:nvPr/>
            </p:nvSpPr>
            <p:spPr>
              <a:xfrm>
                <a:off x="838200" y="1825624"/>
                <a:ext cx="51816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Let us rewrite our first RNN model, which resembles the previous DNN with some changes:</a:t>
                </a:r>
              </a:p>
              <a:p>
                <a:r>
                  <a:rPr lang="en-GB" dirty="0"/>
                  <a:t>3 Linear Layers + </a:t>
                </a:r>
                <a:r>
                  <a:rPr lang="en-GB" dirty="0" err="1"/>
                  <a:t>ReLU</a:t>
                </a:r>
                <a:r>
                  <a:rPr lang="en-GB" dirty="0"/>
                  <a:t>,</a:t>
                </a:r>
              </a:p>
              <a:p>
                <a:r>
                  <a:rPr lang="en-GB" dirty="0"/>
                  <a:t>No </a:t>
                </a:r>
                <a:r>
                  <a:rPr lang="en-GB" dirty="0" err="1"/>
                  <a:t>ReLU</a:t>
                </a:r>
                <a:r>
                  <a:rPr lang="en-GB" dirty="0"/>
                  <a:t> on final layer,</a:t>
                </a:r>
              </a:p>
              <a:p>
                <a:r>
                  <a:rPr lang="en-GB" b="1" dirty="0">
                    <a:solidFill>
                      <a:srgbClr val="7030A0"/>
                    </a:solidFill>
                  </a:rPr>
                  <a:t>Number of inputs =</a:t>
                </a:r>
                <a:r>
                  <a:rPr lang="en-GB" b="1" dirty="0"/>
                  <a:t> </a:t>
                </a:r>
                <a:r>
                  <a:rPr lang="en-GB" b="1" dirty="0">
                    <a:solidFill>
                      <a:srgbClr val="7030A0"/>
                    </a:solidFill>
                  </a:rPr>
                  <a:t>2,</a:t>
                </a:r>
                <a:r>
                  <a:rPr lang="en-GB" b="1" dirty="0"/>
                  <a:t> </a:t>
                </a:r>
                <a:r>
                  <a:rPr lang="en-GB" b="1" dirty="0">
                    <a:solidFill>
                      <a:srgbClr val="7030A0"/>
                    </a:solidFill>
                  </a:rPr>
                  <a:t>being </a:t>
                </a:r>
                <a14:m>
                  <m:oMath xmlns:m="http://schemas.openxmlformats.org/officeDocument/2006/math">
                    <m:r>
                      <a:rPr lang="en-GB" b="1" i="1" smtClean="0">
                        <a:solidFill>
                          <a:srgbClr val="7030A0"/>
                        </a:solidFill>
                        <a:latin typeface="Cambria Math" panose="02040503050406030204" pitchFamily="18" charset="0"/>
                      </a:rPr>
                      <m:t>(</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𝒙</m:t>
                        </m:r>
                      </m:e>
                      <m:sub>
                        <m:r>
                          <a:rPr lang="en-GB" b="1" i="1" smtClean="0">
                            <a:solidFill>
                              <a:srgbClr val="7030A0"/>
                            </a:solidFill>
                            <a:latin typeface="Cambria Math" panose="02040503050406030204" pitchFamily="18" charset="0"/>
                          </a:rPr>
                          <m:t>𝒕</m:t>
                        </m:r>
                      </m:sub>
                    </m:sSub>
                    <m:r>
                      <a:rPr lang="en-GB" b="1" i="1" smtClean="0">
                        <a:solidFill>
                          <a:srgbClr val="7030A0"/>
                        </a:solidFill>
                        <a:latin typeface="Cambria Math" panose="02040503050406030204" pitchFamily="18" charset="0"/>
                      </a:rPr>
                      <m:t>,</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𝒉</m:t>
                        </m:r>
                      </m:e>
                      <m:sub>
                        <m:r>
                          <a:rPr lang="en-GB" b="1" i="1" smtClean="0">
                            <a:solidFill>
                              <a:srgbClr val="7030A0"/>
                            </a:solidFill>
                            <a:latin typeface="Cambria Math" panose="02040503050406030204" pitchFamily="18" charset="0"/>
                          </a:rPr>
                          <m:t>𝒕</m:t>
                        </m:r>
                      </m:sub>
                    </m:sSub>
                    <m:r>
                      <a:rPr lang="en-GB" b="1" i="1" smtClean="0">
                        <a:solidFill>
                          <a:srgbClr val="7030A0"/>
                        </a:solidFill>
                        <a:latin typeface="Cambria Math" panose="02040503050406030204" pitchFamily="18" charset="0"/>
                      </a:rPr>
                      <m:t>)</m:t>
                    </m:r>
                  </m:oMath>
                </a14:m>
                <a:r>
                  <a:rPr lang="en-GB" b="1" dirty="0">
                    <a:solidFill>
                      <a:srgbClr val="7030A0"/>
                    </a:solidFill>
                  </a:rPr>
                  <a:t> this time,</a:t>
                </a:r>
              </a:p>
              <a:p>
                <a:r>
                  <a:rPr lang="en-GB" b="1" dirty="0">
                    <a:solidFill>
                      <a:schemeClr val="accent2"/>
                    </a:solidFill>
                  </a:rPr>
                  <a:t>Number of outputs = 2, being </a:t>
                </a:r>
                <a14:m>
                  <m:oMath xmlns:m="http://schemas.openxmlformats.org/officeDocument/2006/math">
                    <m:d>
                      <m:dPr>
                        <m:ctrlPr>
                          <a:rPr lang="en-GB" b="1" i="1" dirty="0" smtClean="0">
                            <a:solidFill>
                              <a:schemeClr val="accent2"/>
                            </a:solidFill>
                            <a:latin typeface="Cambria Math" panose="02040503050406030204" pitchFamily="18" charset="0"/>
                          </a:rPr>
                        </m:ctrlPr>
                      </m:dPr>
                      <m:e>
                        <m:sSub>
                          <m:sSubPr>
                            <m:ctrlPr>
                              <a:rPr lang="en-GB" b="1" i="1" dirty="0" err="1" smtClean="0">
                                <a:solidFill>
                                  <a:schemeClr val="accent2"/>
                                </a:solidFill>
                                <a:latin typeface="Cambria Math" panose="02040503050406030204" pitchFamily="18" charset="0"/>
                              </a:rPr>
                            </m:ctrlPr>
                          </m:sSubPr>
                          <m:e>
                            <m:r>
                              <a:rPr lang="en-GB" b="1" i="1" dirty="0" err="1" smtClean="0">
                                <a:solidFill>
                                  <a:schemeClr val="accent2"/>
                                </a:solidFill>
                                <a:latin typeface="Cambria Math" panose="02040503050406030204" pitchFamily="18" charset="0"/>
                              </a:rPr>
                              <m:t>𝒚</m:t>
                            </m:r>
                          </m:e>
                          <m:sub>
                            <m:r>
                              <a:rPr lang="en-GB" b="1" i="1" dirty="0" err="1" smtClean="0">
                                <a:solidFill>
                                  <a:schemeClr val="accent2"/>
                                </a:solidFill>
                                <a:latin typeface="Cambria Math" panose="02040503050406030204" pitchFamily="18" charset="0"/>
                              </a:rPr>
                              <m:t>𝒕</m:t>
                            </m:r>
                          </m:sub>
                        </m:sSub>
                        <m:r>
                          <a:rPr lang="en-GB" b="1" i="1" dirty="0" smtClean="0">
                            <a:solidFill>
                              <a:schemeClr val="accent2"/>
                            </a:solidFill>
                            <a:latin typeface="Cambria Math" panose="02040503050406030204" pitchFamily="18" charset="0"/>
                          </a:rPr>
                          <m:t>, </m:t>
                        </m:r>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𝒉</m:t>
                            </m:r>
                          </m:e>
                          <m:sub>
                            <m:r>
                              <a:rPr lang="en-GB" b="1" i="1" dirty="0" smtClean="0">
                                <a:solidFill>
                                  <a:schemeClr val="accent2"/>
                                </a:solidFill>
                                <a:latin typeface="Cambria Math" panose="02040503050406030204" pitchFamily="18" charset="0"/>
                              </a:rPr>
                              <m:t>𝒕</m:t>
                            </m:r>
                            <m:r>
                              <a:rPr lang="en-GB" b="1" i="1" dirty="0" smtClean="0">
                                <a:solidFill>
                                  <a:schemeClr val="accent2"/>
                                </a:solidFill>
                                <a:latin typeface="Cambria Math" panose="02040503050406030204" pitchFamily="18" charset="0"/>
                              </a:rPr>
                              <m:t>+</m:t>
                            </m:r>
                            <m:r>
                              <a:rPr lang="en-GB" b="1" i="1" dirty="0" smtClean="0">
                                <a:solidFill>
                                  <a:schemeClr val="accent2"/>
                                </a:solidFill>
                                <a:latin typeface="Cambria Math" panose="02040503050406030204" pitchFamily="18" charset="0"/>
                              </a:rPr>
                              <m:t>𝟏</m:t>
                            </m:r>
                          </m:sub>
                        </m:sSub>
                      </m:e>
                    </m:d>
                    <m:r>
                      <a:rPr lang="en-GB" b="1" i="0" dirty="0" smtClean="0">
                        <a:solidFill>
                          <a:schemeClr val="accent2"/>
                        </a:solidFill>
                        <a:latin typeface="Cambria Math" panose="02040503050406030204" pitchFamily="18" charset="0"/>
                      </a:rPr>
                      <m:t>,</m:t>
                    </m:r>
                  </m:oMath>
                </a14:m>
                <a:endParaRPr lang="en-GB" b="1" dirty="0">
                  <a:solidFill>
                    <a:schemeClr val="accent2"/>
                  </a:solidFill>
                </a:endParaRPr>
              </a:p>
              <a:p>
                <a:r>
                  <a:rPr lang="en-GB" dirty="0"/>
                  <a:t>Hidden layers sizes: 32 and 8.</a:t>
                </a:r>
                <a:endParaRPr lang="en-SG" dirty="0"/>
              </a:p>
              <a:p>
                <a:pPr marL="0" indent="0">
                  <a:buFont typeface="Arial" panose="020B0604020202020204" pitchFamily="34" charset="0"/>
                  <a:buNone/>
                </a:pPr>
                <a:endParaRPr lang="en-SG" dirty="0"/>
              </a:p>
            </p:txBody>
          </p:sp>
        </mc:Choice>
        <mc:Fallback xmlns="">
          <p:sp>
            <p:nvSpPr>
              <p:cNvPr id="4" name="Content Placeholder 2">
                <a:extLst>
                  <a:ext uri="{FF2B5EF4-FFF2-40B4-BE49-F238E27FC236}">
                    <a16:creationId xmlns:a16="http://schemas.microsoft.com/office/drawing/2014/main" id="{5CC0D0A3-1415-DC5D-0B11-FA062F6EC2BE}"/>
                  </a:ext>
                </a:extLst>
              </p:cNvPr>
              <p:cNvSpPr txBox="1">
                <a:spLocks noRot="1" noChangeAspect="1" noMove="1" noResize="1" noEditPoints="1" noAdjustHandles="1" noChangeArrowheads="1" noChangeShapeType="1" noTextEdit="1"/>
              </p:cNvSpPr>
              <p:nvPr/>
            </p:nvSpPr>
            <p:spPr>
              <a:xfrm>
                <a:off x="838200" y="1825624"/>
                <a:ext cx="5181600" cy="5032375"/>
              </a:xfrm>
              <a:prstGeom prst="rect">
                <a:avLst/>
              </a:prstGeom>
              <a:blipFill>
                <a:blip r:embed="rId2"/>
                <a:stretch>
                  <a:fillRect l="-2471" t="-1937" r="-1176"/>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71B4915-D2E3-0066-AE18-079E6AE5F226}"/>
              </a:ext>
            </a:extLst>
          </p:cNvPr>
          <p:cNvPicPr>
            <a:picLocks noChangeAspect="1"/>
          </p:cNvPicPr>
          <p:nvPr/>
        </p:nvPicPr>
        <p:blipFill rotWithShape="1">
          <a:blip r:embed="rId3"/>
          <a:srcRect l="7053"/>
          <a:stretch/>
        </p:blipFill>
        <p:spPr>
          <a:xfrm>
            <a:off x="6200912" y="1159242"/>
            <a:ext cx="5991088" cy="29939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AF4C97-68DA-40D0-3587-76F9C89EC86B}"/>
                  </a:ext>
                </a:extLst>
              </p:cNvPr>
              <p:cNvSpPr txBox="1"/>
              <p:nvPr/>
            </p:nvSpPr>
            <p:spPr>
              <a:xfrm>
                <a:off x="6736862" y="4408031"/>
                <a:ext cx="5181600" cy="2246769"/>
              </a:xfrm>
              <a:prstGeom prst="rect">
                <a:avLst/>
              </a:prstGeom>
              <a:noFill/>
            </p:spPr>
            <p:txBody>
              <a:bodyPr wrap="square" rtlCol="0">
                <a:spAutoFit/>
              </a:bodyPr>
              <a:lstStyle/>
              <a:p>
                <a:pPr algn="ctr"/>
                <a:r>
                  <a:rPr lang="en-GB" sz="2800" b="1" dirty="0">
                    <a:solidFill>
                      <a:schemeClr val="tx1"/>
                    </a:solidFill>
                  </a:rPr>
                  <a:t>Notice how the forward method expects two values, being </a:t>
                </a:r>
                <a14:m>
                  <m:oMath xmlns:m="http://schemas.openxmlformats.org/officeDocument/2006/math">
                    <m:sSub>
                      <m:sSubPr>
                        <m:ctrlPr>
                          <a:rPr lang="en-GB" sz="2800" b="1" i="1" smtClean="0">
                            <a:solidFill>
                              <a:schemeClr val="tx1"/>
                            </a:solidFill>
                            <a:latin typeface="Cambria Math" panose="02040503050406030204" pitchFamily="18" charset="0"/>
                          </a:rPr>
                        </m:ctrlPr>
                      </m:sSubPr>
                      <m:e>
                        <m:r>
                          <a:rPr lang="en-GB" sz="2800" b="1" i="1" smtClean="0">
                            <a:solidFill>
                              <a:schemeClr val="tx1"/>
                            </a:solidFill>
                            <a:latin typeface="Cambria Math" panose="02040503050406030204" pitchFamily="18" charset="0"/>
                          </a:rPr>
                          <m:t>𝒙</m:t>
                        </m:r>
                      </m:e>
                      <m:sub>
                        <m:r>
                          <a:rPr lang="en-GB" sz="2800" b="1" i="1" smtClean="0">
                            <a:solidFill>
                              <a:schemeClr val="tx1"/>
                            </a:solidFill>
                            <a:latin typeface="Cambria Math" panose="02040503050406030204" pitchFamily="18" charset="0"/>
                          </a:rPr>
                          <m:t>𝒕</m:t>
                        </m:r>
                      </m:sub>
                    </m:sSub>
                  </m:oMath>
                </a14:m>
                <a:r>
                  <a:rPr lang="en-SG" sz="2800" b="1" dirty="0">
                    <a:solidFill>
                      <a:schemeClr val="tx1"/>
                    </a:solidFill>
                  </a:rPr>
                  <a:t> (inputs) and </a:t>
                </a:r>
                <a14:m>
                  <m:oMath xmlns:m="http://schemas.openxmlformats.org/officeDocument/2006/math">
                    <m:sSub>
                      <m:sSubPr>
                        <m:ctrlPr>
                          <a:rPr lang="en-GB" sz="2800" b="1" i="1">
                            <a:solidFill>
                              <a:schemeClr val="tx1"/>
                            </a:solidFill>
                            <a:latin typeface="Cambria Math" panose="02040503050406030204" pitchFamily="18" charset="0"/>
                          </a:rPr>
                        </m:ctrlPr>
                      </m:sSubPr>
                      <m:e>
                        <m:r>
                          <a:rPr lang="en-GB" sz="2800" b="1" i="1">
                            <a:solidFill>
                              <a:schemeClr val="tx1"/>
                            </a:solidFill>
                            <a:latin typeface="Cambria Math" panose="02040503050406030204" pitchFamily="18" charset="0"/>
                          </a:rPr>
                          <m:t>𝒉</m:t>
                        </m:r>
                      </m:e>
                      <m:sub>
                        <m:r>
                          <a:rPr lang="en-GB" sz="2800" b="1" i="1">
                            <a:solidFill>
                              <a:schemeClr val="tx1"/>
                            </a:solidFill>
                            <a:latin typeface="Cambria Math" panose="02040503050406030204" pitchFamily="18" charset="0"/>
                          </a:rPr>
                          <m:t>𝒕</m:t>
                        </m:r>
                      </m:sub>
                    </m:sSub>
                  </m:oMath>
                </a14:m>
                <a:r>
                  <a:rPr lang="en-SG" sz="2800" b="1" dirty="0">
                    <a:solidFill>
                      <a:schemeClr val="tx1"/>
                    </a:solidFill>
                  </a:rPr>
                  <a:t> (hidden).</a:t>
                </a:r>
              </a:p>
              <a:p>
                <a:pPr algn="ctr"/>
                <a:r>
                  <a:rPr lang="en-SG" sz="2800" b="1" dirty="0"/>
                  <a:t>They will be combined before going through the NN layers.</a:t>
                </a:r>
                <a:endParaRPr lang="en-SG" sz="2800" b="1" dirty="0">
                  <a:solidFill>
                    <a:schemeClr val="tx1"/>
                  </a:solidFill>
                </a:endParaRPr>
              </a:p>
            </p:txBody>
          </p:sp>
        </mc:Choice>
        <mc:Fallback xmlns="">
          <p:sp>
            <p:nvSpPr>
              <p:cNvPr id="8" name="TextBox 7">
                <a:extLst>
                  <a:ext uri="{FF2B5EF4-FFF2-40B4-BE49-F238E27FC236}">
                    <a16:creationId xmlns:a16="http://schemas.microsoft.com/office/drawing/2014/main" id="{85AF4C97-68DA-40D0-3587-76F9C89EC86B}"/>
                  </a:ext>
                </a:extLst>
              </p:cNvPr>
              <p:cNvSpPr txBox="1">
                <a:spLocks noRot="1" noChangeAspect="1" noMove="1" noResize="1" noEditPoints="1" noAdjustHandles="1" noChangeArrowheads="1" noChangeShapeType="1" noTextEdit="1"/>
              </p:cNvSpPr>
              <p:nvPr/>
            </p:nvSpPr>
            <p:spPr>
              <a:xfrm>
                <a:off x="6736862" y="4408031"/>
                <a:ext cx="5181600" cy="2246769"/>
              </a:xfrm>
              <a:prstGeom prst="rect">
                <a:avLst/>
              </a:prstGeom>
              <a:blipFill>
                <a:blip r:embed="rId4"/>
                <a:stretch>
                  <a:fillRect t="-2439" r="-1882" b="-6775"/>
                </a:stretch>
              </a:blipFill>
            </p:spPr>
            <p:txBody>
              <a:bodyPr/>
              <a:lstStyle/>
              <a:p>
                <a:r>
                  <a:rPr lang="en-SG">
                    <a:noFill/>
                  </a:rPr>
                  <a:t> </a:t>
                </a:r>
              </a:p>
            </p:txBody>
          </p:sp>
        </mc:Fallback>
      </mc:AlternateContent>
    </p:spTree>
    <p:extLst>
      <p:ext uri="{BB962C8B-B14F-4D97-AF65-F5344CB8AC3E}">
        <p14:creationId xmlns:p14="http://schemas.microsoft.com/office/powerpoint/2010/main" val="239607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AEA01-2945-B7D2-CE7A-B46FF860DB6A}"/>
              </a:ext>
            </a:extLst>
          </p:cNvPr>
          <p:cNvSpPr>
            <a:spLocks noGrp="1"/>
          </p:cNvSpPr>
          <p:nvPr>
            <p:ph type="title"/>
          </p:nvPr>
        </p:nvSpPr>
        <p:spPr/>
        <p:txBody>
          <a:bodyPr/>
          <a:lstStyle/>
          <a:p>
            <a:r>
              <a:rPr lang="en-GB" dirty="0"/>
              <a:t>Implementing a RNN</a:t>
            </a:r>
            <a:endParaRPr lang="en-SG"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CC0D0A3-1415-DC5D-0B11-FA062F6EC2BE}"/>
                  </a:ext>
                </a:extLst>
              </p:cNvPr>
              <p:cNvSpPr txBox="1">
                <a:spLocks/>
              </p:cNvSpPr>
              <p:nvPr/>
            </p:nvSpPr>
            <p:spPr>
              <a:xfrm>
                <a:off x="838200" y="1825624"/>
                <a:ext cx="4054231"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Our trainer function is almost the same as before, except that:</a:t>
                </a:r>
              </a:p>
              <a:p>
                <a:r>
                  <a:rPr lang="en-GB" dirty="0">
                    <a:solidFill>
                      <a:srgbClr val="00B050"/>
                    </a:solidFill>
                  </a:rPr>
                  <a:t>We initialize a hidden tensor with zero value,</a:t>
                </a:r>
              </a:p>
              <a:p>
                <a:r>
                  <a:rPr lang="en-GB" dirty="0">
                    <a:solidFill>
                      <a:schemeClr val="accent2"/>
                    </a:solidFill>
                  </a:rPr>
                  <a:t>Outputs are split into </a:t>
                </a:r>
                <a14:m>
                  <m:oMath xmlns:m="http://schemas.openxmlformats.org/officeDocument/2006/math">
                    <m:sSub>
                      <m:sSubPr>
                        <m:ctrlPr>
                          <a:rPr lang="en-GB" b="0" i="1" smtClean="0">
                            <a:solidFill>
                              <a:schemeClr val="accent2"/>
                            </a:solidFill>
                            <a:latin typeface="Cambria Math" panose="02040503050406030204" pitchFamily="18" charset="0"/>
                          </a:rPr>
                        </m:ctrlPr>
                      </m:sSubPr>
                      <m:e>
                        <m:r>
                          <a:rPr lang="en-GB" b="0" i="1" smtClean="0">
                            <a:solidFill>
                              <a:schemeClr val="accent2"/>
                            </a:solidFill>
                            <a:latin typeface="Cambria Math" panose="02040503050406030204" pitchFamily="18" charset="0"/>
                          </a:rPr>
                          <m:t>𝑦</m:t>
                        </m:r>
                      </m:e>
                      <m:sub>
                        <m:r>
                          <a:rPr lang="en-GB" b="0" i="1" smtClean="0">
                            <a:solidFill>
                              <a:schemeClr val="accent2"/>
                            </a:solidFill>
                            <a:latin typeface="Cambria Math" panose="02040503050406030204" pitchFamily="18" charset="0"/>
                          </a:rPr>
                          <m:t>𝑡</m:t>
                        </m:r>
                      </m:sub>
                    </m:sSub>
                  </m:oMath>
                </a14:m>
                <a:r>
                  <a:rPr lang="en-GB" dirty="0">
                    <a:solidFill>
                      <a:schemeClr val="accent2"/>
                    </a:solidFill>
                  </a:rPr>
                  <a:t> (in variable out) and the new hidden vector </a:t>
                </a:r>
                <a14:m>
                  <m:oMath xmlns:m="http://schemas.openxmlformats.org/officeDocument/2006/math">
                    <m:sSub>
                      <m:sSubPr>
                        <m:ctrlPr>
                          <a:rPr lang="en-GB" b="0" i="1" smtClean="0">
                            <a:solidFill>
                              <a:schemeClr val="accent2"/>
                            </a:solidFill>
                            <a:latin typeface="Cambria Math" panose="02040503050406030204" pitchFamily="18" charset="0"/>
                          </a:rPr>
                        </m:ctrlPr>
                      </m:sSubPr>
                      <m:e>
                        <m:r>
                          <a:rPr lang="en-GB" b="0" i="1" smtClean="0">
                            <a:solidFill>
                              <a:schemeClr val="accent2"/>
                            </a:solidFill>
                            <a:latin typeface="Cambria Math" panose="02040503050406030204" pitchFamily="18" charset="0"/>
                          </a:rPr>
                          <m:t>h</m:t>
                        </m:r>
                      </m:e>
                      <m:sub>
                        <m:r>
                          <a:rPr lang="en-GB" b="0" i="1" smtClean="0">
                            <a:solidFill>
                              <a:schemeClr val="accent2"/>
                            </a:solidFill>
                            <a:latin typeface="Cambria Math" panose="02040503050406030204" pitchFamily="18" charset="0"/>
                          </a:rPr>
                          <m:t>𝑡</m:t>
                        </m:r>
                        <m:r>
                          <a:rPr lang="en-GB" b="0" i="1" smtClean="0">
                            <a:solidFill>
                              <a:schemeClr val="accent2"/>
                            </a:solidFill>
                            <a:latin typeface="Cambria Math" panose="02040503050406030204" pitchFamily="18" charset="0"/>
                          </a:rPr>
                          <m:t>+1</m:t>
                        </m:r>
                      </m:sub>
                    </m:sSub>
                  </m:oMath>
                </a14:m>
                <a:r>
                  <a:rPr lang="en-GB" dirty="0">
                    <a:solidFill>
                      <a:schemeClr val="accent2"/>
                    </a:solidFill>
                  </a:rPr>
                  <a:t> (in variable hidden),</a:t>
                </a:r>
              </a:p>
              <a:p>
                <a:r>
                  <a:rPr lang="en-GB" dirty="0">
                    <a:solidFill>
                      <a:srgbClr val="7030A0"/>
                    </a:solidFill>
                  </a:rPr>
                  <a:t>Loss function uses </a:t>
                </a:r>
                <a14:m>
                  <m:oMath xmlns:m="http://schemas.openxmlformats.org/officeDocument/2006/math">
                    <m:sSub>
                      <m:sSubPr>
                        <m:ctrlPr>
                          <a:rPr lang="en-GB" b="0" i="1" smtClean="0">
                            <a:solidFill>
                              <a:srgbClr val="7030A0"/>
                            </a:solidFill>
                            <a:latin typeface="Cambria Math" panose="02040503050406030204" pitchFamily="18" charset="0"/>
                          </a:rPr>
                        </m:ctrlPr>
                      </m:sSubPr>
                      <m:e>
                        <m:r>
                          <a:rPr lang="en-GB" b="0" i="1" smtClean="0">
                            <a:solidFill>
                              <a:srgbClr val="7030A0"/>
                            </a:solidFill>
                            <a:latin typeface="Cambria Math" panose="02040503050406030204" pitchFamily="18" charset="0"/>
                          </a:rPr>
                          <m:t>𝑦</m:t>
                        </m:r>
                      </m:e>
                      <m:sub>
                        <m:r>
                          <a:rPr lang="en-GB" b="0" i="1" smtClean="0">
                            <a:solidFill>
                              <a:srgbClr val="7030A0"/>
                            </a:solidFill>
                            <a:latin typeface="Cambria Math" panose="02040503050406030204" pitchFamily="18" charset="0"/>
                          </a:rPr>
                          <m:t>𝑡</m:t>
                        </m:r>
                      </m:sub>
                    </m:sSub>
                  </m:oMath>
                </a14:m>
                <a:r>
                  <a:rPr lang="en-GB" dirty="0">
                    <a:solidFill>
                      <a:srgbClr val="7030A0"/>
                    </a:solidFill>
                  </a:rPr>
                  <a:t> (in variable out) and target.</a:t>
                </a:r>
              </a:p>
              <a:p>
                <a:pPr marL="0" indent="0">
                  <a:buFont typeface="Arial" panose="020B0604020202020204" pitchFamily="34" charset="0"/>
                  <a:buNone/>
                </a:pPr>
                <a:endParaRPr lang="en-GB" dirty="0"/>
              </a:p>
              <a:p>
                <a:pPr marL="0" indent="0">
                  <a:buFont typeface="Arial" panose="020B0604020202020204" pitchFamily="34" charset="0"/>
                  <a:buNone/>
                </a:pPr>
                <a:endParaRPr lang="en-SG" dirty="0"/>
              </a:p>
            </p:txBody>
          </p:sp>
        </mc:Choice>
        <mc:Fallback xmlns="">
          <p:sp>
            <p:nvSpPr>
              <p:cNvPr id="4" name="Content Placeholder 2">
                <a:extLst>
                  <a:ext uri="{FF2B5EF4-FFF2-40B4-BE49-F238E27FC236}">
                    <a16:creationId xmlns:a16="http://schemas.microsoft.com/office/drawing/2014/main" id="{5CC0D0A3-1415-DC5D-0B11-FA062F6EC2BE}"/>
                  </a:ext>
                </a:extLst>
              </p:cNvPr>
              <p:cNvSpPr txBox="1">
                <a:spLocks noRot="1" noChangeAspect="1" noMove="1" noResize="1" noEditPoints="1" noAdjustHandles="1" noChangeArrowheads="1" noChangeShapeType="1" noTextEdit="1"/>
              </p:cNvSpPr>
              <p:nvPr/>
            </p:nvSpPr>
            <p:spPr>
              <a:xfrm>
                <a:off x="838200" y="1825624"/>
                <a:ext cx="4054231" cy="5032375"/>
              </a:xfrm>
              <a:prstGeom prst="rect">
                <a:avLst/>
              </a:prstGeom>
              <a:blipFill>
                <a:blip r:embed="rId2"/>
                <a:stretch>
                  <a:fillRect l="-3158" t="-1937" r="-1353"/>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C3A5CFEB-28AD-1FE0-BD84-9B69A4A1588C}"/>
              </a:ext>
            </a:extLst>
          </p:cNvPr>
          <p:cNvPicPr>
            <a:picLocks noChangeAspect="1"/>
          </p:cNvPicPr>
          <p:nvPr/>
        </p:nvPicPr>
        <p:blipFill>
          <a:blip r:embed="rId3"/>
          <a:stretch>
            <a:fillRect/>
          </a:stretch>
        </p:blipFill>
        <p:spPr>
          <a:xfrm>
            <a:off x="5104411" y="2277929"/>
            <a:ext cx="7087589" cy="3581900"/>
          </a:xfrm>
          <a:prstGeom prst="rect">
            <a:avLst/>
          </a:prstGeom>
        </p:spPr>
      </p:pic>
      <p:sp>
        <p:nvSpPr>
          <p:cNvPr id="7" name="Rectangle 6">
            <a:extLst>
              <a:ext uri="{FF2B5EF4-FFF2-40B4-BE49-F238E27FC236}">
                <a16:creationId xmlns:a16="http://schemas.microsoft.com/office/drawing/2014/main" id="{E813EC1D-2C88-E484-A2B2-A6BE8BF6B912}"/>
              </a:ext>
            </a:extLst>
          </p:cNvPr>
          <p:cNvSpPr/>
          <p:nvPr/>
        </p:nvSpPr>
        <p:spPr>
          <a:xfrm>
            <a:off x="5330092" y="3008922"/>
            <a:ext cx="3829539" cy="218831"/>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BC262BFE-E1D3-5E5B-7138-4886F3E5A493}"/>
              </a:ext>
            </a:extLst>
          </p:cNvPr>
          <p:cNvSpPr/>
          <p:nvPr/>
        </p:nvSpPr>
        <p:spPr>
          <a:xfrm flipV="1">
            <a:off x="6166338" y="4064000"/>
            <a:ext cx="4157785" cy="41421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8A1FAFD7-5660-B07A-107B-36BF7BE29F01}"/>
              </a:ext>
            </a:extLst>
          </p:cNvPr>
          <p:cNvSpPr/>
          <p:nvPr/>
        </p:nvSpPr>
        <p:spPr>
          <a:xfrm flipV="1">
            <a:off x="6166338" y="4505563"/>
            <a:ext cx="5187462" cy="218831"/>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817584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F473-9D5C-35C4-A959-5D15E87358AF}"/>
              </a:ext>
            </a:extLst>
          </p:cNvPr>
          <p:cNvSpPr>
            <a:spLocks noGrp="1"/>
          </p:cNvSpPr>
          <p:nvPr>
            <p:ph type="title"/>
          </p:nvPr>
        </p:nvSpPr>
        <p:spPr/>
        <p:txBody>
          <a:bodyPr/>
          <a:lstStyle/>
          <a:p>
            <a:r>
              <a:rPr lang="en-GB" dirty="0"/>
              <a:t>Backpropagation through time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1C8788-F48A-CD06-3907-02921CCDD5C9}"/>
                  </a:ext>
                </a:extLst>
              </p:cNvPr>
              <p:cNvSpPr>
                <a:spLocks noGrp="1"/>
              </p:cNvSpPr>
              <p:nvPr>
                <p:ph idx="1"/>
              </p:nvPr>
            </p:nvSpPr>
            <p:spPr>
              <a:xfrm>
                <a:off x="838200" y="1825624"/>
                <a:ext cx="10515600" cy="5032375"/>
              </a:xfrm>
            </p:spPr>
            <p:txBody>
              <a:bodyPr/>
              <a:lstStyle/>
              <a:p>
                <a:pPr marL="0" indent="0">
                  <a:buNone/>
                </a:pPr>
                <a:r>
                  <a:rPr lang="en-GB" dirty="0"/>
                  <a:t>At the moment, we have a RNN, which, at each time </a:t>
                </a:r>
                <a14:m>
                  <m:oMath xmlns:m="http://schemas.openxmlformats.org/officeDocument/2006/math">
                    <m:r>
                      <a:rPr lang="en-GB" i="1" dirty="0" smtClean="0">
                        <a:latin typeface="Cambria Math" panose="02040503050406030204" pitchFamily="18" charset="0"/>
                      </a:rPr>
                      <m:t>𝑡</m:t>
                    </m:r>
                  </m:oMath>
                </a14:m>
                <a:r>
                  <a:rPr lang="en-GB" dirty="0"/>
                  <a:t>, will:</a:t>
                </a:r>
              </a:p>
              <a:p>
                <a:r>
                  <a:rPr lang="en-GB" dirty="0"/>
                  <a:t>Process each input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𝑡</m:t>
                        </m:r>
                      </m:sub>
                    </m:sSub>
                  </m:oMath>
                </a14:m>
                <a:r>
                  <a:rPr lang="en-GB" dirty="0"/>
                  <a:t>,</a:t>
                </a:r>
              </a:p>
              <a:p>
                <a:r>
                  <a:rPr lang="en-SG" dirty="0"/>
                  <a:t>Attempt to predict the value of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SG" dirty="0"/>
                  <a:t>,</a:t>
                </a:r>
              </a:p>
              <a:p>
                <a:r>
                  <a:rPr lang="en-SG" dirty="0"/>
                  <a:t>Keeps track of some memory, in a vector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oMath>
                </a14:m>
                <a:r>
                  <a:rPr lang="en-SG" dirty="0"/>
                  <a:t>, updated at each time </a:t>
                </a:r>
                <a14:m>
                  <m:oMath xmlns:m="http://schemas.openxmlformats.org/officeDocument/2006/math">
                    <m:r>
                      <a:rPr lang="en-SG" i="1" dirty="0" smtClean="0">
                        <a:latin typeface="Cambria Math" panose="02040503050406030204" pitchFamily="18" charset="0"/>
                      </a:rPr>
                      <m:t>𝑡</m:t>
                    </m:r>
                  </m:oMath>
                </a14:m>
                <a:r>
                  <a:rPr lang="en-SG" dirty="0"/>
                  <a:t>,</a:t>
                </a:r>
              </a:p>
              <a:p>
                <a:r>
                  <a:rPr lang="en-SG" dirty="0"/>
                  <a:t>Adjusts the parameters of the RNN layers at each time </a:t>
                </a:r>
                <a14:m>
                  <m:oMath xmlns:m="http://schemas.openxmlformats.org/officeDocument/2006/math">
                    <m:r>
                      <a:rPr lang="en-SG" i="1" dirty="0" smtClean="0">
                        <a:latin typeface="Cambria Math" panose="02040503050406030204" pitchFamily="18" charset="0"/>
                      </a:rPr>
                      <m:t>𝑡</m:t>
                    </m:r>
                  </m:oMath>
                </a14:m>
                <a:r>
                  <a:rPr lang="en-SG" dirty="0"/>
                  <a:t>.</a:t>
                </a:r>
              </a:p>
              <a:p>
                <a:endParaRPr lang="en-SG" dirty="0"/>
              </a:p>
              <a:p>
                <a:pPr marL="0" indent="0">
                  <a:buNone/>
                </a:pPr>
                <a:r>
                  <a:rPr lang="en-SG" dirty="0"/>
                  <a:t>This means that we perform </a:t>
                </a:r>
                <a:r>
                  <a:rPr lang="en-SG" b="1" dirty="0"/>
                  <a:t>1 parameter update per sample </a:t>
                </a:r>
                <a:r>
                  <a:rPr lang="en-SG" dirty="0"/>
                  <a:t>(as we would if we used </a:t>
                </a:r>
                <a:r>
                  <a:rPr lang="en-SG" b="1" dirty="0"/>
                  <a:t>stochastic</a:t>
                </a:r>
                <a:r>
                  <a:rPr lang="en-SG" dirty="0"/>
                  <a:t> </a:t>
                </a:r>
                <a:r>
                  <a:rPr lang="en-SG" b="1" dirty="0"/>
                  <a:t>gradient</a:t>
                </a:r>
                <a:r>
                  <a:rPr lang="en-SG" dirty="0"/>
                  <a:t> </a:t>
                </a:r>
                <a:r>
                  <a:rPr lang="en-SG" b="1" dirty="0"/>
                  <a:t>descent</a:t>
                </a:r>
                <a:r>
                  <a:rPr lang="en-SG" dirty="0"/>
                  <a:t> on a standard DNN).</a:t>
                </a:r>
              </a:p>
              <a:p>
                <a:pPr marL="0" indent="0">
                  <a:buNone/>
                </a:pPr>
                <a:r>
                  <a:rPr lang="en-SG" dirty="0">
                    <a:solidFill>
                      <a:srgbClr val="7030A0"/>
                    </a:solidFill>
                  </a:rPr>
                  <a:t>We have however seen that using batches of </a:t>
                </a:r>
                <a:r>
                  <a:rPr lang="en-SG" b="1" dirty="0">
                    <a:solidFill>
                      <a:srgbClr val="7030A0"/>
                    </a:solidFill>
                  </a:rPr>
                  <a:t>N data samples per parameter update </a:t>
                </a:r>
                <a:r>
                  <a:rPr lang="en-SG" dirty="0">
                    <a:solidFill>
                      <a:srgbClr val="7030A0"/>
                    </a:solidFill>
                  </a:rPr>
                  <a:t>was better (a.k.a. as mini-batch gradient descent). </a:t>
                </a:r>
              </a:p>
            </p:txBody>
          </p:sp>
        </mc:Choice>
        <mc:Fallback xmlns="">
          <p:sp>
            <p:nvSpPr>
              <p:cNvPr id="3" name="Content Placeholder 2">
                <a:extLst>
                  <a:ext uri="{FF2B5EF4-FFF2-40B4-BE49-F238E27FC236}">
                    <a16:creationId xmlns:a16="http://schemas.microsoft.com/office/drawing/2014/main" id="{671C8788-F48A-CD06-3907-02921CCDD5C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0382527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3686A-53A1-1C2D-8919-12668B16586D}"/>
              </a:ext>
            </a:extLst>
          </p:cNvPr>
          <p:cNvSpPr>
            <a:spLocks noGrp="1"/>
          </p:cNvSpPr>
          <p:nvPr>
            <p:ph type="title"/>
          </p:nvPr>
        </p:nvSpPr>
        <p:spPr/>
        <p:txBody>
          <a:bodyPr/>
          <a:lstStyle/>
          <a:p>
            <a:r>
              <a:rPr lang="en-GB" dirty="0"/>
              <a:t>Backpropagation through time</a:t>
            </a:r>
            <a:endParaRPr lang="en-SG" dirty="0"/>
          </a:p>
        </p:txBody>
      </p:sp>
      <p:sp>
        <p:nvSpPr>
          <p:cNvPr id="3" name="Content Placeholder 2">
            <a:extLst>
              <a:ext uri="{FF2B5EF4-FFF2-40B4-BE49-F238E27FC236}">
                <a16:creationId xmlns:a16="http://schemas.microsoft.com/office/drawing/2014/main" id="{F24D6176-F28F-156D-DD4C-622B471274A2}"/>
              </a:ext>
            </a:extLst>
          </p:cNvPr>
          <p:cNvSpPr>
            <a:spLocks noGrp="1"/>
          </p:cNvSpPr>
          <p:nvPr>
            <p:ph sz="half" idx="1"/>
          </p:nvPr>
        </p:nvSpPr>
        <p:spPr>
          <a:xfrm>
            <a:off x="838200" y="1825624"/>
            <a:ext cx="5181600" cy="5032375"/>
          </a:xfrm>
        </p:spPr>
        <p:txBody>
          <a:bodyPr>
            <a:normAutofit fontScale="92500"/>
          </a:bodyPr>
          <a:lstStyle/>
          <a:p>
            <a:pPr marL="0" indent="0">
              <a:buNone/>
            </a:pPr>
            <a:r>
              <a:rPr lang="en-GB" b="1" dirty="0"/>
              <a:t>Definition (</a:t>
            </a:r>
            <a:r>
              <a:rPr lang="en-GB" b="1" dirty="0">
                <a:solidFill>
                  <a:srgbClr val="00B050"/>
                </a:solidFill>
              </a:rPr>
              <a:t>backpropagation through time</a:t>
            </a:r>
            <a:r>
              <a:rPr lang="en-GB" b="1" dirty="0"/>
              <a:t>):</a:t>
            </a:r>
          </a:p>
          <a:p>
            <a:pPr marL="0" indent="0">
              <a:buNone/>
            </a:pPr>
            <a:r>
              <a:rPr lang="en-SG" dirty="0"/>
              <a:t>In order to implement </a:t>
            </a:r>
            <a:r>
              <a:rPr lang="en-SG" b="1" dirty="0"/>
              <a:t>a parameter update every N samples</a:t>
            </a:r>
            <a:r>
              <a:rPr lang="en-SG" dirty="0"/>
              <a:t>, we need to implement a </a:t>
            </a:r>
            <a:r>
              <a:rPr lang="en-SG" b="1" dirty="0">
                <a:solidFill>
                  <a:srgbClr val="00B050"/>
                </a:solidFill>
              </a:rPr>
              <a:t>backpropagation through time</a:t>
            </a:r>
            <a:r>
              <a:rPr lang="en-SG" dirty="0"/>
              <a:t>.</a:t>
            </a:r>
          </a:p>
          <a:p>
            <a:r>
              <a:rPr lang="en-SG" dirty="0"/>
              <a:t>Unfold the RNN operations over time as shown,</a:t>
            </a:r>
          </a:p>
          <a:p>
            <a:r>
              <a:rPr lang="en-SG" dirty="0"/>
              <a:t>Run predictions on N consecutive samples and keep track of loss,</a:t>
            </a:r>
          </a:p>
          <a:p>
            <a:r>
              <a:rPr lang="en-SG" dirty="0"/>
              <a:t>Eventually perform one parameter update after N samples.</a:t>
            </a:r>
          </a:p>
        </p:txBody>
      </p:sp>
      <p:sp>
        <p:nvSpPr>
          <p:cNvPr id="24" name="Content Placeholder 23">
            <a:extLst>
              <a:ext uri="{FF2B5EF4-FFF2-40B4-BE49-F238E27FC236}">
                <a16:creationId xmlns:a16="http://schemas.microsoft.com/office/drawing/2014/main" id="{7D321D0C-F995-E2BD-FE4C-9CDE72F1ED76}"/>
              </a:ext>
            </a:extLst>
          </p:cNvPr>
          <p:cNvSpPr>
            <a:spLocks noGrp="1"/>
          </p:cNvSpPr>
          <p:nvPr>
            <p:ph sz="half" idx="2"/>
          </p:nvPr>
        </p:nvSpPr>
        <p:spPr/>
        <p:txBody>
          <a:bodyPr>
            <a:normAutofit fontScale="92500"/>
          </a:bodyPr>
          <a:lstStyle/>
          <a:p>
            <a:pPr marL="0" indent="0">
              <a:buNone/>
            </a:pPr>
            <a:r>
              <a:rPr lang="en-GB" dirty="0"/>
              <a:t>This basically allows to </a:t>
            </a:r>
            <a:r>
              <a:rPr lang="en-GB" b="1" dirty="0"/>
              <a:t>teach the RNN how to update the memory vectors over time</a:t>
            </a:r>
            <a:r>
              <a:rPr lang="en-GB" dirty="0"/>
              <a:t>.</a:t>
            </a:r>
          </a:p>
          <a:p>
            <a:pPr marL="0" indent="0">
              <a:buNone/>
            </a:pPr>
            <a:r>
              <a:rPr lang="en-GB" dirty="0"/>
              <a:t>Somewhat equivalent to a chain of successive layers, with gradient propagated through all the layers and time steps.</a:t>
            </a:r>
            <a:endParaRPr lang="en-SG" dirty="0"/>
          </a:p>
        </p:txBody>
      </p:sp>
      <p:pic>
        <p:nvPicPr>
          <p:cNvPr id="23" name="Picture 22">
            <a:extLst>
              <a:ext uri="{FF2B5EF4-FFF2-40B4-BE49-F238E27FC236}">
                <a16:creationId xmlns:a16="http://schemas.microsoft.com/office/drawing/2014/main" id="{A7362EEA-E8D1-C649-888F-7FEAC2742AC2}"/>
              </a:ext>
            </a:extLst>
          </p:cNvPr>
          <p:cNvPicPr>
            <a:picLocks noChangeAspect="1"/>
          </p:cNvPicPr>
          <p:nvPr/>
        </p:nvPicPr>
        <p:blipFill>
          <a:blip r:embed="rId2"/>
          <a:stretch>
            <a:fillRect/>
          </a:stretch>
        </p:blipFill>
        <p:spPr>
          <a:xfrm>
            <a:off x="6172200" y="4704917"/>
            <a:ext cx="5856152" cy="1936450"/>
          </a:xfrm>
          <a:prstGeom prst="rect">
            <a:avLst/>
          </a:prstGeom>
        </p:spPr>
      </p:pic>
    </p:spTree>
    <p:extLst>
      <p:ext uri="{BB962C8B-B14F-4D97-AF65-F5344CB8AC3E}">
        <p14:creationId xmlns:p14="http://schemas.microsoft.com/office/powerpoint/2010/main" val="2646292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744AD-8C96-9D7F-5FF3-DFA6E36E9AD6}"/>
              </a:ext>
            </a:extLst>
          </p:cNvPr>
          <p:cNvSpPr>
            <a:spLocks noGrp="1"/>
          </p:cNvSpPr>
          <p:nvPr>
            <p:ph type="title"/>
          </p:nvPr>
        </p:nvSpPr>
        <p:spPr/>
        <p:txBody>
          <a:bodyPr/>
          <a:lstStyle/>
          <a:p>
            <a:r>
              <a:rPr lang="en-GB" dirty="0"/>
              <a:t>The vanishing gradient problem (part 3)</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7E85C4-C37D-BCBC-37B4-67BAAE68237E}"/>
                  </a:ext>
                </a:extLst>
              </p:cNvPr>
              <p:cNvSpPr>
                <a:spLocks noGrp="1"/>
              </p:cNvSpPr>
              <p:nvPr>
                <p:ph sz="half" idx="1"/>
              </p:nvPr>
            </p:nvSpPr>
            <p:spPr>
              <a:xfrm>
                <a:off x="838200" y="1825624"/>
                <a:ext cx="5181600" cy="5032375"/>
              </a:xfrm>
            </p:spPr>
            <p:txBody>
              <a:bodyPr>
                <a:noAutofit/>
              </a:bodyPr>
              <a:lstStyle/>
              <a:p>
                <a:pPr marL="0" indent="0">
                  <a:buNone/>
                </a:pPr>
                <a:r>
                  <a:rPr lang="en-GB" sz="2400" dirty="0"/>
                  <a:t>The </a:t>
                </a:r>
                <a:r>
                  <a:rPr lang="en-GB" sz="2400" b="1" dirty="0"/>
                  <a:t>vanishing</a:t>
                </a:r>
                <a:r>
                  <a:rPr lang="en-GB" sz="2400" dirty="0"/>
                  <a:t> </a:t>
                </a:r>
                <a:r>
                  <a:rPr lang="en-GB" sz="2400" b="1" dirty="0"/>
                  <a:t>gradient</a:t>
                </a:r>
                <a:r>
                  <a:rPr lang="en-GB" sz="2400" dirty="0"/>
                  <a:t> </a:t>
                </a:r>
                <a:r>
                  <a:rPr lang="en-GB" sz="2400" b="1" dirty="0"/>
                  <a:t>problem</a:t>
                </a:r>
                <a:r>
                  <a:rPr lang="en-GB" sz="2400" dirty="0"/>
                  <a:t> can often occur in RNNs during training. </a:t>
                </a:r>
              </a:p>
              <a:p>
                <a:r>
                  <a:rPr lang="en-GB" sz="2400" dirty="0"/>
                  <a:t>In RNNs, each hidden state </a:t>
                </a:r>
                <a14:m>
                  <m:oMath xmlns:m="http://schemas.openxmlformats.org/officeDocument/2006/math">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h</m:t>
                        </m:r>
                      </m:e>
                      <m:sub>
                        <m:r>
                          <a:rPr lang="en-GB" sz="2400" i="1" dirty="0" smtClean="0">
                            <a:latin typeface="Cambria Math" panose="02040503050406030204" pitchFamily="18" charset="0"/>
                          </a:rPr>
                          <m:t>𝑡</m:t>
                        </m:r>
                        <m:r>
                          <a:rPr lang="en-GB" sz="2400" b="0" i="1" dirty="0" smtClean="0">
                            <a:latin typeface="Cambria Math" panose="02040503050406030204" pitchFamily="18" charset="0"/>
                          </a:rPr>
                          <m:t>+1</m:t>
                        </m:r>
                      </m:sub>
                    </m:sSub>
                  </m:oMath>
                </a14:m>
                <a:r>
                  <a:rPr lang="en-GB" sz="2400" dirty="0"/>
                  <a:t> is updated via a function of the previous hidden state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h</m:t>
                        </m:r>
                      </m:e>
                      <m:sub>
                        <m:r>
                          <a:rPr lang="en-GB" sz="2400" b="0" i="1" smtClean="0">
                            <a:latin typeface="Cambria Math" panose="02040503050406030204" pitchFamily="18" charset="0"/>
                          </a:rPr>
                          <m:t>𝑡</m:t>
                        </m:r>
                      </m:sub>
                    </m:sSub>
                  </m:oMath>
                </a14:m>
                <a:r>
                  <a:rPr lang="en-GB" sz="2400" dirty="0"/>
                  <a:t> and the input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𝑡</m:t>
                        </m:r>
                      </m:sub>
                    </m:sSub>
                  </m:oMath>
                </a14:m>
                <a:r>
                  <a:rPr lang="en-GB" sz="2400" dirty="0"/>
                  <a:t>.</a:t>
                </a:r>
              </a:p>
              <a:p>
                <a:r>
                  <a:rPr lang="en-GB" sz="2400" dirty="0"/>
                  <a:t>During training, we used backpropagation over time, learning how to update the memory vectors over time for that problem/dataset.</a:t>
                </a:r>
              </a:p>
              <a:p>
                <a:r>
                  <a:rPr lang="en-GB" sz="2400" dirty="0"/>
                  <a:t>However, </a:t>
                </a:r>
                <a:r>
                  <a:rPr lang="en-GB" sz="2400" b="1" dirty="0"/>
                  <a:t>this backpropagation can result in very small gradients for the earlier time steps</a:t>
                </a:r>
                <a:r>
                  <a:rPr lang="en-GB" sz="2400" dirty="0"/>
                  <a:t>, where the weights are then updated very slowly.</a:t>
                </a:r>
                <a:endParaRPr lang="en-SG" sz="2400" dirty="0"/>
              </a:p>
            </p:txBody>
          </p:sp>
        </mc:Choice>
        <mc:Fallback xmlns="">
          <p:sp>
            <p:nvSpPr>
              <p:cNvPr id="3" name="Content Placeholder 2">
                <a:extLst>
                  <a:ext uri="{FF2B5EF4-FFF2-40B4-BE49-F238E27FC236}">
                    <a16:creationId xmlns:a16="http://schemas.microsoft.com/office/drawing/2014/main" id="{C27E85C4-C37D-BCBC-37B4-67BAAE68237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1882" t="-1695" r="-2000"/>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442E30AE-BB50-8C37-93E8-C2BA482A10BD}"/>
              </a:ext>
            </a:extLst>
          </p:cNvPr>
          <p:cNvSpPr>
            <a:spLocks noGrp="1"/>
          </p:cNvSpPr>
          <p:nvPr>
            <p:ph sz="half" idx="2"/>
          </p:nvPr>
        </p:nvSpPr>
        <p:spPr>
          <a:xfrm>
            <a:off x="6172200" y="1825625"/>
            <a:ext cx="5181600" cy="5032374"/>
          </a:xfrm>
        </p:spPr>
        <p:txBody>
          <a:bodyPr>
            <a:normAutofit/>
          </a:bodyPr>
          <a:lstStyle/>
          <a:p>
            <a:r>
              <a:rPr lang="en-GB" sz="2400" dirty="0"/>
              <a:t>This can be particularly problematic for RNNs, since they are designed to handle time series data that can exhibit long-term dependencies.</a:t>
            </a:r>
          </a:p>
          <a:p>
            <a:r>
              <a:rPr lang="en-GB" sz="2400" dirty="0"/>
              <a:t>The vanishing gradient problem can be particularly severe in RNNs that use activation functions that saturate, such as the hyperbolic tangent (tanh) or sigmoid functions.</a:t>
            </a:r>
          </a:p>
          <a:p>
            <a:r>
              <a:rPr lang="en-GB" sz="2400" dirty="0"/>
              <a:t>Indeed, when the activation function saturates, the gradients become very small, making it difficult to propagate information through the network.</a:t>
            </a:r>
          </a:p>
          <a:p>
            <a:endParaRPr lang="en-SG" sz="2400" dirty="0"/>
          </a:p>
        </p:txBody>
      </p:sp>
    </p:spTree>
    <p:extLst>
      <p:ext uri="{BB962C8B-B14F-4D97-AF65-F5344CB8AC3E}">
        <p14:creationId xmlns:p14="http://schemas.microsoft.com/office/powerpoint/2010/main" val="34257806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F807-15B3-1CA0-5281-891982C5FA5A}"/>
              </a:ext>
            </a:extLst>
          </p:cNvPr>
          <p:cNvSpPr>
            <a:spLocks noGrp="1"/>
          </p:cNvSpPr>
          <p:nvPr>
            <p:ph type="title"/>
          </p:nvPr>
        </p:nvSpPr>
        <p:spPr/>
        <p:txBody>
          <a:bodyPr/>
          <a:lstStyle/>
          <a:p>
            <a:r>
              <a:rPr lang="en-GB" dirty="0"/>
              <a:t>The vanishing gradient problem (part 3)</a:t>
            </a:r>
            <a:endParaRPr lang="en-SG" dirty="0"/>
          </a:p>
        </p:txBody>
      </p:sp>
      <p:sp>
        <p:nvSpPr>
          <p:cNvPr id="3" name="Content Placeholder 2">
            <a:extLst>
              <a:ext uri="{FF2B5EF4-FFF2-40B4-BE49-F238E27FC236}">
                <a16:creationId xmlns:a16="http://schemas.microsoft.com/office/drawing/2014/main" id="{9D6CA1B3-62B2-D139-628B-900D0F1651D8}"/>
              </a:ext>
            </a:extLst>
          </p:cNvPr>
          <p:cNvSpPr>
            <a:spLocks noGrp="1"/>
          </p:cNvSpPr>
          <p:nvPr>
            <p:ph idx="1"/>
          </p:nvPr>
        </p:nvSpPr>
        <p:spPr>
          <a:xfrm>
            <a:off x="838200" y="1825624"/>
            <a:ext cx="10515600" cy="5032375"/>
          </a:xfrm>
        </p:spPr>
        <p:txBody>
          <a:bodyPr/>
          <a:lstStyle/>
          <a:p>
            <a:pPr marL="0" indent="0">
              <a:buNone/>
            </a:pPr>
            <a:r>
              <a:rPr lang="en-GB" b="1" dirty="0">
                <a:solidFill>
                  <a:srgbClr val="7030A0"/>
                </a:solidFill>
              </a:rPr>
              <a:t>How to address the vanishing gradient problem in RNNs?</a:t>
            </a:r>
          </a:p>
          <a:p>
            <a:r>
              <a:rPr lang="en-GB" dirty="0"/>
              <a:t>Several techniques have been developed to address the vanishing gradient problem in RNNs, such as using alternative activation functions, initializing the weights of the network carefully, etc.</a:t>
            </a:r>
          </a:p>
          <a:p>
            <a:r>
              <a:rPr lang="en-GB" b="1" dirty="0"/>
              <a:t>The “best” (?) solution requires using specialized architectures like Long Short-Term Memory (LSTM) networks or Gated Recurrent Units (GRUs) to process memory.</a:t>
            </a:r>
          </a:p>
          <a:p>
            <a:r>
              <a:rPr lang="en-GB" dirty="0"/>
              <a:t>These are designed to better handle long-term dependencies, and can help to mitigate the vanishing gradient problem.</a:t>
            </a:r>
          </a:p>
          <a:p>
            <a:r>
              <a:rPr lang="en-GB" dirty="0"/>
              <a:t>This eventually improves the performance of RNNs on time series.</a:t>
            </a:r>
          </a:p>
          <a:p>
            <a:endParaRPr lang="en-SG" dirty="0"/>
          </a:p>
        </p:txBody>
      </p:sp>
    </p:spTree>
    <p:extLst>
      <p:ext uri="{BB962C8B-B14F-4D97-AF65-F5344CB8AC3E}">
        <p14:creationId xmlns:p14="http://schemas.microsoft.com/office/powerpoint/2010/main" val="1390758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AEA01-2945-B7D2-CE7A-B46FF860DB6A}"/>
              </a:ext>
            </a:extLst>
          </p:cNvPr>
          <p:cNvSpPr>
            <a:spLocks noGrp="1"/>
          </p:cNvSpPr>
          <p:nvPr>
            <p:ph type="title"/>
          </p:nvPr>
        </p:nvSpPr>
        <p:spPr/>
        <p:txBody>
          <a:bodyPr/>
          <a:lstStyle/>
          <a:p>
            <a:r>
              <a:rPr lang="en-GB" dirty="0"/>
              <a:t>Improving our RNN</a:t>
            </a:r>
            <a:endParaRPr lang="en-SG"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CC0D0A3-1415-DC5D-0B11-FA062F6EC2BE}"/>
                  </a:ext>
                </a:extLst>
              </p:cNvPr>
              <p:cNvSpPr txBox="1">
                <a:spLocks/>
              </p:cNvSpPr>
              <p:nvPr/>
            </p:nvSpPr>
            <p:spPr>
              <a:xfrm>
                <a:off x="838200" y="1825624"/>
                <a:ext cx="51816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Our first RNN model, uses</a:t>
                </a:r>
              </a:p>
              <a:p>
                <a:r>
                  <a:rPr lang="en-GB" dirty="0"/>
                  <a:t>3 Linear Layers + </a:t>
                </a:r>
                <a:r>
                  <a:rPr lang="en-GB" dirty="0" err="1"/>
                  <a:t>ReLU</a:t>
                </a:r>
                <a:r>
                  <a:rPr lang="en-GB" dirty="0"/>
                  <a:t>,</a:t>
                </a:r>
              </a:p>
              <a:p>
                <a:r>
                  <a:rPr lang="en-GB" dirty="0"/>
                  <a:t>No </a:t>
                </a:r>
                <a:r>
                  <a:rPr lang="en-GB" dirty="0" err="1"/>
                  <a:t>ReLU</a:t>
                </a:r>
                <a:r>
                  <a:rPr lang="en-GB" dirty="0"/>
                  <a:t> on final layer,</a:t>
                </a:r>
              </a:p>
              <a:p>
                <a:r>
                  <a:rPr lang="en-GB" b="1" dirty="0">
                    <a:solidFill>
                      <a:schemeClr val="tx1"/>
                    </a:solidFill>
                  </a:rPr>
                  <a:t>Number of inputs = 2, being </a:t>
                </a:r>
                <a14:m>
                  <m:oMath xmlns:m="http://schemas.openxmlformats.org/officeDocument/2006/math">
                    <m:r>
                      <a:rPr lang="en-GB" b="1" i="1">
                        <a:solidFill>
                          <a:schemeClr val="tx1"/>
                        </a:solidFill>
                        <a:latin typeface="Cambria Math" panose="02040503050406030204" pitchFamily="18" charset="0"/>
                      </a:rPr>
                      <m:t>(</m:t>
                    </m:r>
                    <m:sSub>
                      <m:sSubPr>
                        <m:ctrlPr>
                          <a:rPr lang="en-GB" b="1" i="1">
                            <a:solidFill>
                              <a:schemeClr val="tx1"/>
                            </a:solidFill>
                            <a:latin typeface="Cambria Math" panose="02040503050406030204" pitchFamily="18" charset="0"/>
                          </a:rPr>
                        </m:ctrlPr>
                      </m:sSubPr>
                      <m:e>
                        <m:r>
                          <a:rPr lang="en-GB" b="1" i="1">
                            <a:solidFill>
                              <a:schemeClr val="tx1"/>
                            </a:solidFill>
                            <a:latin typeface="Cambria Math" panose="02040503050406030204" pitchFamily="18" charset="0"/>
                          </a:rPr>
                          <m:t>𝒙</m:t>
                        </m:r>
                      </m:e>
                      <m:sub>
                        <m:r>
                          <a:rPr lang="en-GB" b="1" i="1">
                            <a:solidFill>
                              <a:schemeClr val="tx1"/>
                            </a:solidFill>
                            <a:latin typeface="Cambria Math" panose="02040503050406030204" pitchFamily="18" charset="0"/>
                          </a:rPr>
                          <m:t>𝒕</m:t>
                        </m:r>
                      </m:sub>
                    </m:sSub>
                    <m:r>
                      <a:rPr lang="en-GB" b="1" i="1">
                        <a:solidFill>
                          <a:schemeClr val="tx1"/>
                        </a:solidFill>
                        <a:latin typeface="Cambria Math" panose="02040503050406030204" pitchFamily="18" charset="0"/>
                      </a:rPr>
                      <m:t>,</m:t>
                    </m:r>
                    <m:sSub>
                      <m:sSubPr>
                        <m:ctrlPr>
                          <a:rPr lang="en-GB" b="1" i="1">
                            <a:solidFill>
                              <a:schemeClr val="tx1"/>
                            </a:solidFill>
                            <a:latin typeface="Cambria Math" panose="02040503050406030204" pitchFamily="18" charset="0"/>
                          </a:rPr>
                        </m:ctrlPr>
                      </m:sSubPr>
                      <m:e>
                        <m:r>
                          <a:rPr lang="en-GB" b="1" i="1">
                            <a:solidFill>
                              <a:schemeClr val="tx1"/>
                            </a:solidFill>
                            <a:latin typeface="Cambria Math" panose="02040503050406030204" pitchFamily="18" charset="0"/>
                          </a:rPr>
                          <m:t>𝒉</m:t>
                        </m:r>
                      </m:e>
                      <m:sub>
                        <m:r>
                          <a:rPr lang="en-GB" b="1" i="1">
                            <a:solidFill>
                              <a:schemeClr val="tx1"/>
                            </a:solidFill>
                            <a:latin typeface="Cambria Math" panose="02040503050406030204" pitchFamily="18" charset="0"/>
                          </a:rPr>
                          <m:t>𝒕</m:t>
                        </m:r>
                      </m:sub>
                    </m:sSub>
                    <m:r>
                      <a:rPr lang="en-GB" b="1" i="1">
                        <a:solidFill>
                          <a:schemeClr val="tx1"/>
                        </a:solidFill>
                        <a:latin typeface="Cambria Math" panose="02040503050406030204" pitchFamily="18" charset="0"/>
                      </a:rPr>
                      <m:t>)</m:t>
                    </m:r>
                  </m:oMath>
                </a14:m>
                <a:r>
                  <a:rPr lang="en-GB" b="1" dirty="0">
                    <a:solidFill>
                      <a:schemeClr val="tx1"/>
                    </a:solidFill>
                  </a:rPr>
                  <a:t> this time.</a:t>
                </a:r>
              </a:p>
              <a:p>
                <a:r>
                  <a:rPr lang="en-GB" b="1" dirty="0">
                    <a:solidFill>
                      <a:schemeClr val="tx1"/>
                    </a:solidFill>
                  </a:rPr>
                  <a:t>Number of outputs = 2, being </a:t>
                </a:r>
                <a14:m>
                  <m:oMath xmlns:m="http://schemas.openxmlformats.org/officeDocument/2006/math">
                    <m:r>
                      <a:rPr lang="en-GB" b="1" i="1" dirty="0" smtClean="0">
                        <a:solidFill>
                          <a:schemeClr val="tx1"/>
                        </a:solidFill>
                        <a:latin typeface="Cambria Math" panose="02040503050406030204" pitchFamily="18" charset="0"/>
                      </a:rPr>
                      <m:t>(</m:t>
                    </m:r>
                    <m:sSub>
                      <m:sSubPr>
                        <m:ctrlPr>
                          <a:rPr lang="en-GB" b="1" i="1" dirty="0" err="1" smtClean="0">
                            <a:solidFill>
                              <a:schemeClr val="tx1"/>
                            </a:solidFill>
                            <a:latin typeface="Cambria Math" panose="02040503050406030204" pitchFamily="18" charset="0"/>
                          </a:rPr>
                        </m:ctrlPr>
                      </m:sSubPr>
                      <m:e>
                        <m:r>
                          <a:rPr lang="en-GB" b="1" i="1" dirty="0" err="1" smtClean="0">
                            <a:solidFill>
                              <a:schemeClr val="tx1"/>
                            </a:solidFill>
                            <a:latin typeface="Cambria Math" panose="02040503050406030204" pitchFamily="18" charset="0"/>
                          </a:rPr>
                          <m:t>𝒚</m:t>
                        </m:r>
                      </m:e>
                      <m:sub>
                        <m:r>
                          <a:rPr lang="en-GB" b="1" i="1" dirty="0" err="1" smtClean="0">
                            <a:solidFill>
                              <a:schemeClr val="tx1"/>
                            </a:solidFill>
                            <a:latin typeface="Cambria Math" panose="02040503050406030204" pitchFamily="18" charset="0"/>
                          </a:rPr>
                          <m:t>𝒕</m:t>
                        </m:r>
                      </m:sub>
                    </m:sSub>
                    <m:r>
                      <a:rPr lang="en-GB" b="1" i="1" dirty="0" smtClean="0">
                        <a:solidFill>
                          <a:schemeClr val="tx1"/>
                        </a:solidFill>
                        <a:latin typeface="Cambria Math" panose="02040503050406030204" pitchFamily="18" charset="0"/>
                      </a:rPr>
                      <m:t>, </m:t>
                    </m:r>
                    <m:sSub>
                      <m:sSubPr>
                        <m:ctrlPr>
                          <a:rPr lang="en-GB" b="1" i="1" dirty="0" smtClean="0">
                            <a:solidFill>
                              <a:schemeClr val="tx1"/>
                            </a:solidFill>
                            <a:latin typeface="Cambria Math" panose="02040503050406030204" pitchFamily="18" charset="0"/>
                          </a:rPr>
                        </m:ctrlPr>
                      </m:sSubPr>
                      <m:e>
                        <m:r>
                          <a:rPr lang="en-GB" b="1" i="1" dirty="0" smtClean="0">
                            <a:solidFill>
                              <a:schemeClr val="tx1"/>
                            </a:solidFill>
                            <a:latin typeface="Cambria Math" panose="02040503050406030204" pitchFamily="18" charset="0"/>
                          </a:rPr>
                          <m:t>𝒉</m:t>
                        </m:r>
                      </m:e>
                      <m:sub>
                        <m:r>
                          <a:rPr lang="en-GB" b="1" i="1" dirty="0" smtClean="0">
                            <a:solidFill>
                              <a:schemeClr val="tx1"/>
                            </a:solidFill>
                            <a:latin typeface="Cambria Math" panose="02040503050406030204" pitchFamily="18" charset="0"/>
                          </a:rPr>
                          <m:t>𝒕</m:t>
                        </m:r>
                        <m:r>
                          <a:rPr lang="en-GB" b="1" i="1" dirty="0" smtClean="0">
                            <a:solidFill>
                              <a:schemeClr val="tx1"/>
                            </a:solidFill>
                            <a:latin typeface="Cambria Math" panose="02040503050406030204" pitchFamily="18" charset="0"/>
                          </a:rPr>
                          <m:t>+</m:t>
                        </m:r>
                        <m:r>
                          <a:rPr lang="en-GB" b="1" i="1" dirty="0" smtClean="0">
                            <a:solidFill>
                              <a:schemeClr val="tx1"/>
                            </a:solidFill>
                            <a:latin typeface="Cambria Math" panose="02040503050406030204" pitchFamily="18" charset="0"/>
                          </a:rPr>
                          <m:t>𝟏</m:t>
                        </m:r>
                      </m:sub>
                    </m:sSub>
                    <m:r>
                      <a:rPr lang="en-GB" b="1" i="1" dirty="0" smtClean="0">
                        <a:solidFill>
                          <a:schemeClr val="tx1"/>
                        </a:solidFill>
                        <a:latin typeface="Cambria Math" panose="02040503050406030204" pitchFamily="18" charset="0"/>
                      </a:rPr>
                      <m:t>)</m:t>
                    </m:r>
                  </m:oMath>
                </a14:m>
                <a:r>
                  <a:rPr lang="en-GB" b="1" dirty="0">
                    <a:solidFill>
                      <a:schemeClr val="tx1"/>
                    </a:solidFill>
                  </a:rPr>
                  <a:t>.</a:t>
                </a:r>
              </a:p>
              <a:p>
                <a:r>
                  <a:rPr lang="en-GB" dirty="0"/>
                  <a:t>Hidden layers sizes: 32 and 8.</a:t>
                </a:r>
                <a:endParaRPr lang="en-SG" dirty="0"/>
              </a:p>
              <a:p>
                <a:pPr marL="0" indent="0">
                  <a:buFont typeface="Arial" panose="020B0604020202020204" pitchFamily="34" charset="0"/>
                  <a:buNone/>
                </a:pPr>
                <a:endParaRPr lang="en-SG" dirty="0"/>
              </a:p>
            </p:txBody>
          </p:sp>
        </mc:Choice>
        <mc:Fallback xmlns="">
          <p:sp>
            <p:nvSpPr>
              <p:cNvPr id="4" name="Content Placeholder 2">
                <a:extLst>
                  <a:ext uri="{FF2B5EF4-FFF2-40B4-BE49-F238E27FC236}">
                    <a16:creationId xmlns:a16="http://schemas.microsoft.com/office/drawing/2014/main" id="{5CC0D0A3-1415-DC5D-0B11-FA062F6EC2BE}"/>
                  </a:ext>
                </a:extLst>
              </p:cNvPr>
              <p:cNvSpPr txBox="1">
                <a:spLocks noRot="1" noChangeAspect="1" noMove="1" noResize="1" noEditPoints="1" noAdjustHandles="1" noChangeArrowheads="1" noChangeShapeType="1" noTextEdit="1"/>
              </p:cNvSpPr>
              <p:nvPr/>
            </p:nvSpPr>
            <p:spPr>
              <a:xfrm>
                <a:off x="838200" y="1825624"/>
                <a:ext cx="5181600" cy="5032375"/>
              </a:xfrm>
              <a:prstGeom prst="rect">
                <a:avLst/>
              </a:prstGeom>
              <a:blipFill>
                <a:blip r:embed="rId2"/>
                <a:stretch>
                  <a:fillRect l="-2471" t="-1937"/>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71B4915-D2E3-0066-AE18-079E6AE5F226}"/>
              </a:ext>
            </a:extLst>
          </p:cNvPr>
          <p:cNvPicPr>
            <a:picLocks noChangeAspect="1"/>
          </p:cNvPicPr>
          <p:nvPr/>
        </p:nvPicPr>
        <p:blipFill rotWithShape="1">
          <a:blip r:embed="rId3"/>
          <a:srcRect l="7053"/>
          <a:stretch/>
        </p:blipFill>
        <p:spPr>
          <a:xfrm>
            <a:off x="6200912" y="1159242"/>
            <a:ext cx="5991088" cy="29939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AF4C97-68DA-40D0-3587-76F9C89EC86B}"/>
                  </a:ext>
                </a:extLst>
              </p:cNvPr>
              <p:cNvSpPr txBox="1"/>
              <p:nvPr/>
            </p:nvSpPr>
            <p:spPr>
              <a:xfrm>
                <a:off x="6096000" y="4408031"/>
                <a:ext cx="5822462" cy="2246769"/>
              </a:xfrm>
              <a:prstGeom prst="rect">
                <a:avLst/>
              </a:prstGeom>
              <a:noFill/>
            </p:spPr>
            <p:txBody>
              <a:bodyPr wrap="square" rtlCol="0">
                <a:spAutoFit/>
              </a:bodyPr>
              <a:lstStyle/>
              <a:p>
                <a:pPr algn="ctr"/>
                <a:r>
                  <a:rPr lang="en-GB" sz="2800" b="1" dirty="0">
                    <a:solidFill>
                      <a:srgbClr val="7030A0"/>
                    </a:solidFill>
                  </a:rPr>
                  <a:t>Question: The memory vector </a:t>
                </a:r>
                <a14:m>
                  <m:oMath xmlns:m="http://schemas.openxmlformats.org/officeDocument/2006/math">
                    <m:sSub>
                      <m:sSubPr>
                        <m:ctrlPr>
                          <a:rPr lang="en-GB" sz="2800" b="1" i="1">
                            <a:solidFill>
                              <a:srgbClr val="7030A0"/>
                            </a:solidFill>
                            <a:latin typeface="Cambria Math" panose="02040503050406030204" pitchFamily="18" charset="0"/>
                          </a:rPr>
                        </m:ctrlPr>
                      </m:sSubPr>
                      <m:e>
                        <m:r>
                          <a:rPr lang="en-GB" sz="2800" b="1" i="1">
                            <a:solidFill>
                              <a:srgbClr val="7030A0"/>
                            </a:solidFill>
                            <a:latin typeface="Cambria Math" panose="02040503050406030204" pitchFamily="18" charset="0"/>
                          </a:rPr>
                          <m:t>𝒉</m:t>
                        </m:r>
                      </m:e>
                      <m:sub>
                        <m:r>
                          <a:rPr lang="en-GB" sz="2800" b="1" i="1">
                            <a:solidFill>
                              <a:srgbClr val="7030A0"/>
                            </a:solidFill>
                            <a:latin typeface="Cambria Math" panose="02040503050406030204" pitchFamily="18" charset="0"/>
                          </a:rPr>
                          <m:t>𝒕</m:t>
                        </m:r>
                      </m:sub>
                    </m:sSub>
                    <m:r>
                      <a:rPr lang="en-GB" sz="2800" b="1" i="1">
                        <a:solidFill>
                          <a:srgbClr val="7030A0"/>
                        </a:solidFill>
                        <a:latin typeface="Cambria Math" panose="02040503050406030204" pitchFamily="18" charset="0"/>
                      </a:rPr>
                      <m:t> </m:t>
                    </m:r>
                  </m:oMath>
                </a14:m>
                <a:r>
                  <a:rPr lang="en-GB" sz="2800" b="1" dirty="0">
                    <a:solidFill>
                      <a:srgbClr val="7030A0"/>
                    </a:solidFill>
                  </a:rPr>
                  <a:t>currently consists of only 1 element, but what if we increased the size of the memory vector </a:t>
                </a:r>
                <a14:m>
                  <m:oMath xmlns:m="http://schemas.openxmlformats.org/officeDocument/2006/math">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𝒉</m:t>
                        </m:r>
                      </m:e>
                      <m:sub>
                        <m:r>
                          <a:rPr lang="en-GB" sz="2800" b="1" i="1" smtClean="0">
                            <a:solidFill>
                              <a:srgbClr val="7030A0"/>
                            </a:solidFill>
                            <a:latin typeface="Cambria Math" panose="02040503050406030204" pitchFamily="18" charset="0"/>
                          </a:rPr>
                          <m:t>𝒕</m:t>
                        </m:r>
                      </m:sub>
                    </m:sSub>
                  </m:oMath>
                </a14:m>
                <a:r>
                  <a:rPr lang="en-SG" sz="2800" b="1" dirty="0">
                    <a:solidFill>
                      <a:srgbClr val="7030A0"/>
                    </a:solidFill>
                  </a:rPr>
                  <a:t> to have now </a:t>
                </a:r>
                <a14:m>
                  <m:oMath xmlns:m="http://schemas.openxmlformats.org/officeDocument/2006/math">
                    <m:r>
                      <a:rPr lang="en-GB" sz="2800" b="1" i="1" smtClean="0">
                        <a:solidFill>
                          <a:srgbClr val="7030A0"/>
                        </a:solidFill>
                        <a:latin typeface="Cambria Math" panose="02040503050406030204" pitchFamily="18" charset="0"/>
                      </a:rPr>
                      <m:t>𝒍</m:t>
                    </m:r>
                    <m:r>
                      <a:rPr lang="en-GB" sz="2800" b="1" i="1" smtClean="0">
                        <a:solidFill>
                          <a:srgbClr val="7030A0"/>
                        </a:solidFill>
                        <a:latin typeface="Cambria Math" panose="02040503050406030204" pitchFamily="18" charset="0"/>
                      </a:rPr>
                      <m:t>≠</m:t>
                    </m:r>
                    <m:r>
                      <a:rPr lang="en-GB" sz="2800" b="1" i="1" smtClean="0">
                        <a:solidFill>
                          <a:srgbClr val="7030A0"/>
                        </a:solidFill>
                        <a:latin typeface="Cambria Math" panose="02040503050406030204" pitchFamily="18" charset="0"/>
                      </a:rPr>
                      <m:t>𝟏</m:t>
                    </m:r>
                  </m:oMath>
                </a14:m>
                <a:r>
                  <a:rPr lang="en-SG" sz="2800" b="1" dirty="0">
                    <a:solidFill>
                      <a:srgbClr val="7030A0"/>
                    </a:solidFill>
                  </a:rPr>
                  <a:t> elements?</a:t>
                </a:r>
              </a:p>
            </p:txBody>
          </p:sp>
        </mc:Choice>
        <mc:Fallback xmlns="">
          <p:sp>
            <p:nvSpPr>
              <p:cNvPr id="8" name="TextBox 7">
                <a:extLst>
                  <a:ext uri="{FF2B5EF4-FFF2-40B4-BE49-F238E27FC236}">
                    <a16:creationId xmlns:a16="http://schemas.microsoft.com/office/drawing/2014/main" id="{85AF4C97-68DA-40D0-3587-76F9C89EC86B}"/>
                  </a:ext>
                </a:extLst>
              </p:cNvPr>
              <p:cNvSpPr txBox="1">
                <a:spLocks noRot="1" noChangeAspect="1" noMove="1" noResize="1" noEditPoints="1" noAdjustHandles="1" noChangeArrowheads="1" noChangeShapeType="1" noTextEdit="1"/>
              </p:cNvSpPr>
              <p:nvPr/>
            </p:nvSpPr>
            <p:spPr>
              <a:xfrm>
                <a:off x="6096000" y="4408031"/>
                <a:ext cx="5822462" cy="2246769"/>
              </a:xfrm>
              <a:prstGeom prst="rect">
                <a:avLst/>
              </a:prstGeom>
              <a:blipFill>
                <a:blip r:embed="rId4"/>
                <a:stretch>
                  <a:fillRect l="-1885" t="-2439" r="-3351" b="-6775"/>
                </a:stretch>
              </a:blipFill>
            </p:spPr>
            <p:txBody>
              <a:bodyPr/>
              <a:lstStyle/>
              <a:p>
                <a:r>
                  <a:rPr lang="en-SG">
                    <a:noFill/>
                  </a:rPr>
                  <a:t> </a:t>
                </a:r>
              </a:p>
            </p:txBody>
          </p:sp>
        </mc:Fallback>
      </mc:AlternateContent>
    </p:spTree>
    <p:extLst>
      <p:ext uri="{BB962C8B-B14F-4D97-AF65-F5344CB8AC3E}">
        <p14:creationId xmlns:p14="http://schemas.microsoft.com/office/powerpoint/2010/main" val="2743590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A mock dataset</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CEF9F32-C83F-B6A9-E126-668F25B9100E}"/>
                  </a:ext>
                </a:extLst>
              </p:cNvPr>
              <p:cNvSpPr>
                <a:spLocks noGrp="1"/>
              </p:cNvSpPr>
              <p:nvPr>
                <p:ph sz="half" idx="1"/>
              </p:nvPr>
            </p:nvSpPr>
            <p:spPr/>
            <p:txBody>
              <a:bodyPr>
                <a:normAutofit/>
              </a:bodyPr>
              <a:lstStyle/>
              <a:p>
                <a:pPr marL="0" indent="0">
                  <a:buNone/>
                </a:pPr>
                <a:r>
                  <a:rPr lang="en-GB" dirty="0"/>
                  <a:t>We will generate </a:t>
                </a:r>
                <a:r>
                  <a:rPr lang="en-GB" b="1" dirty="0"/>
                  <a:t>a mock dataset for a time series </a:t>
                </a:r>
                <a:r>
                  <a:rPr lang="en-GB" dirty="0"/>
                  <a:t>in Python.</a:t>
                </a:r>
              </a:p>
              <a:p>
                <a:r>
                  <a:rPr lang="en-GB" dirty="0"/>
                  <a:t>It will consist of a simple sinusoid curve, as shown, with values </a:t>
                </a:r>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𝑠</m:t>
                        </m:r>
                      </m:e>
                      <m:sub>
                        <m:r>
                          <a:rPr lang="en-GB" b="0" i="1" smtClean="0">
                            <a:latin typeface="Cambria Math" panose="02040503050406030204" pitchFamily="18" charset="0"/>
                          </a:rPr>
                          <m:t>𝑡</m:t>
                        </m:r>
                      </m:sub>
                    </m:sSub>
                    <m:r>
                      <a:rPr lang="en-GB" b="0" i="1" smtClean="0">
                        <a:latin typeface="Cambria Math" panose="02040503050406030204" pitchFamily="18" charset="0"/>
                      </a:rPr>
                      <m:t>)</m:t>
                    </m:r>
                  </m:oMath>
                </a14:m>
                <a:r>
                  <a:rPr lang="en-GB" dirty="0"/>
                  <a:t>, and </a:t>
                </a:r>
                <a14:m>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∈{1, 2,…}</m:t>
                    </m:r>
                  </m:oMath>
                </a14:m>
                <a:r>
                  <a:rPr lang="en-GB" dirty="0"/>
                  <a:t>.</a:t>
                </a:r>
              </a:p>
              <a:p>
                <a:r>
                  <a:rPr lang="en-GB" dirty="0"/>
                  <a:t>We will attempt to predict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GB" dirty="0"/>
                  <a:t> using the previous value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GB" dirty="0"/>
                  <a:t>.</a:t>
                </a:r>
              </a:p>
              <a:p>
                <a:r>
                  <a:rPr lang="en-GB" dirty="0"/>
                  <a:t>Out times series dataset </a:t>
                </a:r>
                <a14:m>
                  <m:oMath xmlns:m="http://schemas.openxmlformats.org/officeDocument/2006/math">
                    <m:r>
                      <a:rPr lang="en-GB" b="0" i="1" smtClean="0">
                        <a:latin typeface="Cambria Math" panose="02040503050406030204" pitchFamily="18" charset="0"/>
                      </a:rPr>
                      <m:t>𝐷</m:t>
                    </m:r>
                  </m:oMath>
                </a14:m>
                <a:r>
                  <a:rPr lang="en-GB" dirty="0"/>
                  <a:t> then consists of all the pairs</a:t>
                </a:r>
                <a:br>
                  <a:rPr lang="en-GB" dirty="0"/>
                </a:br>
                <a14:m>
                  <m:oMath xmlns:m="http://schemas.openxmlformats.org/officeDocument/2006/math">
                    <m:r>
                      <a:rPr lang="en-GB" i="1">
                        <a:latin typeface="Cambria Math" panose="02040503050406030204" pitchFamily="18" charset="0"/>
                      </a:rPr>
                      <m:t>𝐷</m:t>
                    </m:r>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e>
                        </m:d>
                        <m:r>
                          <a:rPr lang="en-GB" b="0" i="1" smtClean="0">
                            <a:latin typeface="Cambria Math" panose="02040503050406030204" pitchFamily="18" charset="0"/>
                          </a:rPr>
                          <m:t> </m:t>
                        </m:r>
                      </m:e>
                    </m:d>
                    <m:r>
                      <a:rPr lang="en-GB" b="0" i="1" smtClean="0">
                        <a:latin typeface="Cambria Math" panose="02040503050406030204" pitchFamily="18" charset="0"/>
                      </a:rPr>
                      <m:t> </m:t>
                    </m:r>
                    <m:r>
                      <a:rPr lang="en-GB" b="0" i="1" smtClean="0">
                        <a:latin typeface="Cambria Math" panose="02040503050406030204" pitchFamily="18" charset="0"/>
                      </a:rPr>
                      <m:t>𝑡</m:t>
                    </m:r>
                    <m:r>
                      <a:rPr lang="en-GB" b="0" i="1" smtClean="0">
                        <a:latin typeface="Cambria Math" panose="02040503050406030204" pitchFamily="18" charset="0"/>
                      </a:rPr>
                      <m:t>∈{1, 2, …}]</m:t>
                    </m:r>
                  </m:oMath>
                </a14:m>
                <a:endParaRPr lang="en-GB" dirty="0"/>
              </a:p>
            </p:txBody>
          </p:sp>
        </mc:Choice>
        <mc:Fallback>
          <p:sp>
            <p:nvSpPr>
              <p:cNvPr id="3" name="Content Placeholder 2">
                <a:extLst>
                  <a:ext uri="{FF2B5EF4-FFF2-40B4-BE49-F238E27FC236}">
                    <a16:creationId xmlns:a16="http://schemas.microsoft.com/office/drawing/2014/main" id="{BCEF9F32-C83F-B6A9-E126-668F25B9100E}"/>
                  </a:ext>
                </a:extLst>
              </p:cNvPr>
              <p:cNvSpPr>
                <a:spLocks noGrp="1" noRot="1" noChangeAspect="1" noMove="1" noResize="1" noEditPoints="1" noAdjustHandles="1" noChangeArrowheads="1" noChangeShapeType="1" noTextEdit="1"/>
              </p:cNvSpPr>
              <p:nvPr>
                <p:ph sz="half" idx="1"/>
              </p:nvPr>
            </p:nvSpPr>
            <p:spPr>
              <a:blipFill>
                <a:blip r:embed="rId2"/>
                <a:stretch>
                  <a:fillRect l="-2471" t="-2241" r="-353" b="-1541"/>
                </a:stretch>
              </a:blipFill>
            </p:spPr>
            <p:txBody>
              <a:bodyPr/>
              <a:lstStyle/>
              <a:p>
                <a:r>
                  <a:rPr lang="en-SG">
                    <a:noFill/>
                  </a:rPr>
                  <a:t> </a:t>
                </a:r>
              </a:p>
            </p:txBody>
          </p:sp>
        </mc:Fallback>
      </mc:AlternateContent>
      <p:pic>
        <p:nvPicPr>
          <p:cNvPr id="9" name="Picture 8">
            <a:extLst>
              <a:ext uri="{FF2B5EF4-FFF2-40B4-BE49-F238E27FC236}">
                <a16:creationId xmlns:a16="http://schemas.microsoft.com/office/drawing/2014/main" id="{FAFDA03C-547F-070A-62A0-8BC7C0B4D49C}"/>
              </a:ext>
            </a:extLst>
          </p:cNvPr>
          <p:cNvPicPr>
            <a:picLocks noChangeAspect="1"/>
          </p:cNvPicPr>
          <p:nvPr/>
        </p:nvPicPr>
        <p:blipFill>
          <a:blip r:embed="rId3"/>
          <a:stretch>
            <a:fillRect/>
          </a:stretch>
        </p:blipFill>
        <p:spPr>
          <a:xfrm>
            <a:off x="6902637" y="0"/>
            <a:ext cx="5104766" cy="6858000"/>
          </a:xfrm>
          <a:prstGeom prst="rect">
            <a:avLst/>
          </a:prstGeom>
        </p:spPr>
      </p:pic>
    </p:spTree>
    <p:extLst>
      <p:ext uri="{BB962C8B-B14F-4D97-AF65-F5344CB8AC3E}">
        <p14:creationId xmlns:p14="http://schemas.microsoft.com/office/powerpoint/2010/main" val="3292999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B696-BAB3-3B95-364A-DA9C343AFF9C}"/>
              </a:ext>
            </a:extLst>
          </p:cNvPr>
          <p:cNvSpPr>
            <a:spLocks noGrp="1"/>
          </p:cNvSpPr>
          <p:nvPr>
            <p:ph type="title"/>
          </p:nvPr>
        </p:nvSpPr>
        <p:spPr/>
        <p:txBody>
          <a:bodyPr/>
          <a:lstStyle/>
          <a:p>
            <a:r>
              <a:rPr lang="en-GB" dirty="0"/>
              <a:t>What is a good memory length then?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321E73-C55F-1D84-B04E-3A310D33B527}"/>
                  </a:ext>
                </a:extLst>
              </p:cNvPr>
              <p:cNvSpPr>
                <a:spLocks noGrp="1"/>
              </p:cNvSpPr>
              <p:nvPr>
                <p:ph idx="1"/>
              </p:nvPr>
            </p:nvSpPr>
            <p:spPr>
              <a:xfrm>
                <a:off x="838200" y="1825624"/>
                <a:ext cx="10515600" cy="5032375"/>
              </a:xfrm>
            </p:spPr>
            <p:txBody>
              <a:bodyPr>
                <a:normAutofit/>
              </a:bodyPr>
              <a:lstStyle/>
              <a:p>
                <a:pPr marL="0" indent="0">
                  <a:buNone/>
                </a:pPr>
                <a:r>
                  <a:rPr lang="en-GB" b="1" dirty="0">
                    <a:solidFill>
                      <a:srgbClr val="7030A0"/>
                    </a:solidFill>
                  </a:rPr>
                  <a:t>Question: How would we decide the </a:t>
                </a:r>
                <a:r>
                  <a:rPr lang="en-GB" sz="2800" b="1" dirty="0">
                    <a:solidFill>
                      <a:srgbClr val="7030A0"/>
                    </a:solidFill>
                  </a:rPr>
                  <a:t>size </a:t>
                </a:r>
                <a14:m>
                  <m:oMath xmlns:m="http://schemas.openxmlformats.org/officeDocument/2006/math">
                    <m:r>
                      <a:rPr lang="en-GB" b="1" i="1">
                        <a:solidFill>
                          <a:srgbClr val="7030A0"/>
                        </a:solidFill>
                        <a:latin typeface="Cambria Math" panose="02040503050406030204" pitchFamily="18" charset="0"/>
                      </a:rPr>
                      <m:t>𝒍</m:t>
                    </m:r>
                  </m:oMath>
                </a14:m>
                <a:r>
                  <a:rPr lang="en-GB" sz="2800" b="1" dirty="0">
                    <a:solidFill>
                      <a:srgbClr val="7030A0"/>
                    </a:solidFill>
                  </a:rPr>
                  <a:t> of the memory vector </a:t>
                </a:r>
                <a14:m>
                  <m:oMath xmlns:m="http://schemas.openxmlformats.org/officeDocument/2006/math">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𝒉</m:t>
                        </m:r>
                      </m:e>
                      <m:sub>
                        <m:r>
                          <a:rPr lang="en-GB" sz="2800" b="1" i="1" smtClean="0">
                            <a:solidFill>
                              <a:srgbClr val="7030A0"/>
                            </a:solidFill>
                            <a:latin typeface="Cambria Math" panose="02040503050406030204" pitchFamily="18" charset="0"/>
                          </a:rPr>
                          <m:t>𝒕</m:t>
                        </m:r>
                      </m:sub>
                    </m:sSub>
                  </m:oMath>
                </a14:m>
                <a:r>
                  <a:rPr lang="en-SG" sz="2800" b="1" dirty="0">
                    <a:solidFill>
                      <a:srgbClr val="7030A0"/>
                    </a:solidFill>
                  </a:rPr>
                  <a:t> to use for our RNN?</a:t>
                </a:r>
                <a:endParaRPr lang="en-GB" b="1" dirty="0">
                  <a:solidFill>
                    <a:srgbClr val="7030A0"/>
                  </a:solidFill>
                </a:endParaRPr>
              </a:p>
              <a:p>
                <a:pPr marL="0" indent="0">
                  <a:buNone/>
                </a:pPr>
                <a:endParaRPr lang="en-SG" dirty="0"/>
              </a:p>
              <a:p>
                <a:pPr marL="0" indent="0">
                  <a:buNone/>
                </a:pPr>
                <a:r>
                  <a:rPr lang="en-SG" dirty="0"/>
                  <a:t>Remember: We said earlier that </a:t>
                </a:r>
                <a:r>
                  <a:rPr lang="en-SG" i="1" dirty="0"/>
                  <a:t>“In </a:t>
                </a:r>
                <a:r>
                  <a:rPr lang="en-GB" i="1" dirty="0"/>
                  <a:t>general: Having more datapoints in the history (i.e. a greater history length), will usually lead to a model that performs better.”</a:t>
                </a:r>
              </a:p>
              <a:p>
                <a:pPr marL="0" indent="0">
                  <a:buNone/>
                </a:pPr>
                <a:endParaRPr lang="en-GB" b="1" dirty="0"/>
              </a:p>
              <a:p>
                <a:pPr marL="0" indent="0">
                  <a:buNone/>
                </a:pPr>
                <a:r>
                  <a:rPr lang="en-GB" b="1" dirty="0"/>
                  <a:t>Same intuition: It would make sense that having a </a:t>
                </a:r>
                <a:r>
                  <a:rPr lang="en-GB" b="1" dirty="0">
                    <a:solidFill>
                      <a:srgbClr val="7030A0"/>
                    </a:solidFill>
                  </a:rPr>
                  <a:t>higher</a:t>
                </a:r>
                <a:r>
                  <a:rPr lang="en-GB" b="1" dirty="0"/>
                  <a:t> </a:t>
                </a:r>
                <a:r>
                  <a:rPr lang="en-GB" sz="2800" b="1" dirty="0">
                    <a:solidFill>
                      <a:srgbClr val="7030A0"/>
                    </a:solidFill>
                  </a:rPr>
                  <a:t>size </a:t>
                </a:r>
                <a14:m>
                  <m:oMath xmlns:m="http://schemas.openxmlformats.org/officeDocument/2006/math">
                    <m:r>
                      <a:rPr lang="en-GB" b="1" i="1">
                        <a:solidFill>
                          <a:srgbClr val="7030A0"/>
                        </a:solidFill>
                        <a:latin typeface="Cambria Math" panose="02040503050406030204" pitchFamily="18" charset="0"/>
                      </a:rPr>
                      <m:t>𝒍</m:t>
                    </m:r>
                  </m:oMath>
                </a14:m>
                <a:r>
                  <a:rPr lang="en-GB" sz="2800" b="1" dirty="0">
                    <a:solidFill>
                      <a:srgbClr val="7030A0"/>
                    </a:solidFill>
                  </a:rPr>
                  <a:t> of the memory vector </a:t>
                </a:r>
                <a14:m>
                  <m:oMath xmlns:m="http://schemas.openxmlformats.org/officeDocument/2006/math">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𝒉</m:t>
                        </m:r>
                      </m:e>
                      <m:sub>
                        <m:r>
                          <a:rPr lang="en-GB" sz="2800" b="1" i="1" smtClean="0">
                            <a:solidFill>
                              <a:srgbClr val="7030A0"/>
                            </a:solidFill>
                            <a:latin typeface="Cambria Math" panose="02040503050406030204" pitchFamily="18" charset="0"/>
                          </a:rPr>
                          <m:t>𝒕</m:t>
                        </m:r>
                      </m:sub>
                    </m:sSub>
                  </m:oMath>
                </a14:m>
                <a:r>
                  <a:rPr lang="en-SG" dirty="0"/>
                  <a:t> </a:t>
                </a:r>
                <a:r>
                  <a:rPr lang="en-SG" b="1" dirty="0"/>
                  <a:t>would allow the model to remember more things and therefore lead to better performance.</a:t>
                </a:r>
              </a:p>
            </p:txBody>
          </p:sp>
        </mc:Choice>
        <mc:Fallback>
          <p:sp>
            <p:nvSpPr>
              <p:cNvPr id="3" name="Content Placeholder 2">
                <a:extLst>
                  <a:ext uri="{FF2B5EF4-FFF2-40B4-BE49-F238E27FC236}">
                    <a16:creationId xmlns:a16="http://schemas.microsoft.com/office/drawing/2014/main" id="{3F321E73-C55F-1D84-B04E-3A310D33B52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739"/>
                </a:stretch>
              </a:blipFill>
            </p:spPr>
            <p:txBody>
              <a:bodyPr/>
              <a:lstStyle/>
              <a:p>
                <a:r>
                  <a:rPr lang="en-SG">
                    <a:noFill/>
                  </a:rPr>
                  <a:t> </a:t>
                </a:r>
              </a:p>
            </p:txBody>
          </p:sp>
        </mc:Fallback>
      </mc:AlternateContent>
    </p:spTree>
    <p:extLst>
      <p:ext uri="{BB962C8B-B14F-4D97-AF65-F5344CB8AC3E}">
        <p14:creationId xmlns:p14="http://schemas.microsoft.com/office/powerpoint/2010/main" val="16636171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B696-BAB3-3B95-364A-DA9C343AFF9C}"/>
              </a:ext>
            </a:extLst>
          </p:cNvPr>
          <p:cNvSpPr>
            <a:spLocks noGrp="1"/>
          </p:cNvSpPr>
          <p:nvPr>
            <p:ph type="title"/>
          </p:nvPr>
        </p:nvSpPr>
        <p:spPr/>
        <p:txBody>
          <a:bodyPr/>
          <a:lstStyle/>
          <a:p>
            <a:r>
              <a:rPr lang="en-GB" dirty="0"/>
              <a:t>What is a good memory length then?</a:t>
            </a:r>
            <a:endParaRPr lang="en-SG" dirty="0"/>
          </a:p>
        </p:txBody>
      </p:sp>
      <p:sp>
        <p:nvSpPr>
          <p:cNvPr id="3" name="Content Placeholder 2">
            <a:extLst>
              <a:ext uri="{FF2B5EF4-FFF2-40B4-BE49-F238E27FC236}">
                <a16:creationId xmlns:a16="http://schemas.microsoft.com/office/drawing/2014/main" id="{3F321E73-C55F-1D84-B04E-3A310D33B527}"/>
              </a:ext>
            </a:extLst>
          </p:cNvPr>
          <p:cNvSpPr>
            <a:spLocks noGrp="1"/>
          </p:cNvSpPr>
          <p:nvPr>
            <p:ph idx="1"/>
          </p:nvPr>
        </p:nvSpPr>
        <p:spPr>
          <a:xfrm>
            <a:off x="838200" y="1825624"/>
            <a:ext cx="10515600" cy="5032375"/>
          </a:xfrm>
        </p:spPr>
        <p:txBody>
          <a:bodyPr>
            <a:normAutofit/>
          </a:bodyPr>
          <a:lstStyle/>
          <a:p>
            <a:pPr marL="0" indent="0">
              <a:buNone/>
            </a:pPr>
            <a:r>
              <a:rPr lang="en-SG" sz="2800" dirty="0"/>
              <a:t>In practice,</a:t>
            </a:r>
            <a:endParaRPr lang="en-GB" dirty="0"/>
          </a:p>
          <a:p>
            <a:pPr marL="514350" indent="-514350">
              <a:buFont typeface="+mj-lt"/>
              <a:buAutoNum type="arabicPeriod"/>
            </a:pPr>
            <a:r>
              <a:rPr lang="en-GB" b="1" dirty="0"/>
              <a:t>Consider the time scale of the problem: </a:t>
            </a:r>
            <a:r>
              <a:rPr lang="en-GB" dirty="0"/>
              <a:t>The appropriate lookback length typically depends on the </a:t>
            </a:r>
            <a:r>
              <a:rPr lang="en-GB" b="1" dirty="0"/>
              <a:t>time scale of the problem </a:t>
            </a:r>
            <a:r>
              <a:rPr lang="en-GB" dirty="0"/>
              <a:t>you are trying to solve.</a:t>
            </a:r>
          </a:p>
          <a:p>
            <a:pPr marL="0" indent="0">
              <a:buNone/>
            </a:pPr>
            <a:r>
              <a:rPr lang="en-GB" dirty="0"/>
              <a:t>For example, if you are trying to predict daily stock prices, you might use a lookback length of 30 days. If you are trying to predict hourly traffic patterns, you might use a lookback length of 24 hours.</a:t>
            </a:r>
          </a:p>
          <a:p>
            <a:pPr marL="0" indent="0">
              <a:buNone/>
            </a:pPr>
            <a:r>
              <a:rPr lang="en-GB" dirty="0"/>
              <a:t>(Typically, look at seasonality and trend of your data!)</a:t>
            </a:r>
          </a:p>
          <a:p>
            <a:pPr marL="0" indent="0">
              <a:buNone/>
            </a:pPr>
            <a:r>
              <a:rPr lang="en-GB" b="1" dirty="0">
                <a:sym typeface="Wingdings" panose="05000000000000000000" pitchFamily="2" charset="2"/>
              </a:rPr>
              <a:t> </a:t>
            </a:r>
            <a:r>
              <a:rPr lang="en-GB" b="1" dirty="0"/>
              <a:t>The more information you need in the memory, the larger the memory size of it should be.</a:t>
            </a:r>
          </a:p>
          <a:p>
            <a:endParaRPr lang="en-SG" dirty="0"/>
          </a:p>
        </p:txBody>
      </p:sp>
    </p:spTree>
    <p:extLst>
      <p:ext uri="{BB962C8B-B14F-4D97-AF65-F5344CB8AC3E}">
        <p14:creationId xmlns:p14="http://schemas.microsoft.com/office/powerpoint/2010/main" val="18855544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B696-BAB3-3B95-364A-DA9C343AFF9C}"/>
              </a:ext>
            </a:extLst>
          </p:cNvPr>
          <p:cNvSpPr>
            <a:spLocks noGrp="1"/>
          </p:cNvSpPr>
          <p:nvPr>
            <p:ph type="title"/>
          </p:nvPr>
        </p:nvSpPr>
        <p:spPr/>
        <p:txBody>
          <a:bodyPr/>
          <a:lstStyle/>
          <a:p>
            <a:r>
              <a:rPr lang="en-GB" dirty="0"/>
              <a:t>What is a good memory length then?</a:t>
            </a:r>
            <a:endParaRPr lang="en-SG" dirty="0"/>
          </a:p>
        </p:txBody>
      </p:sp>
      <p:sp>
        <p:nvSpPr>
          <p:cNvPr id="3" name="Content Placeholder 2">
            <a:extLst>
              <a:ext uri="{FF2B5EF4-FFF2-40B4-BE49-F238E27FC236}">
                <a16:creationId xmlns:a16="http://schemas.microsoft.com/office/drawing/2014/main" id="{3F321E73-C55F-1D84-B04E-3A310D33B527}"/>
              </a:ext>
            </a:extLst>
          </p:cNvPr>
          <p:cNvSpPr>
            <a:spLocks noGrp="1"/>
          </p:cNvSpPr>
          <p:nvPr>
            <p:ph idx="1"/>
          </p:nvPr>
        </p:nvSpPr>
        <p:spPr>
          <a:xfrm>
            <a:off x="838200" y="1825624"/>
            <a:ext cx="10515600" cy="5032375"/>
          </a:xfrm>
        </p:spPr>
        <p:txBody>
          <a:bodyPr>
            <a:normAutofit/>
          </a:bodyPr>
          <a:lstStyle/>
          <a:p>
            <a:pPr marL="0" indent="0">
              <a:buNone/>
            </a:pPr>
            <a:r>
              <a:rPr lang="en-SG" dirty="0"/>
              <a:t>In practice,</a:t>
            </a:r>
            <a:endParaRPr lang="en-GB" dirty="0"/>
          </a:p>
          <a:p>
            <a:pPr marL="514350" indent="-514350">
              <a:buFont typeface="+mj-lt"/>
              <a:buAutoNum type="arabicPeriod" startAt="2"/>
            </a:pPr>
            <a:r>
              <a:rPr lang="en-GB" b="1" dirty="0"/>
              <a:t>Balance model complexity with overfitting: </a:t>
            </a:r>
            <a:r>
              <a:rPr lang="en-GB" dirty="0"/>
              <a:t>Finding the optimal balance between model complexity and overfitting is a key consideration in choosing a lookback length.</a:t>
            </a:r>
            <a:endParaRPr lang="en-GB" b="1" dirty="0"/>
          </a:p>
          <a:p>
            <a:pPr marL="0" indent="0">
              <a:buNone/>
            </a:pPr>
            <a:r>
              <a:rPr lang="en-GB" dirty="0"/>
              <a:t>A larger lookback length will capture more of the historical patterns and trends in the data, but it can also increase the complexity of the model and lead to overfitting.</a:t>
            </a:r>
          </a:p>
          <a:p>
            <a:pPr marL="0" indent="0">
              <a:buNone/>
            </a:pPr>
            <a:r>
              <a:rPr lang="en-GB" dirty="0"/>
              <a:t>A smaller lookback length may be simpler and less prone to overfitting, but it may also miss important patterns and trends in the data.</a:t>
            </a:r>
          </a:p>
          <a:p>
            <a:pPr marL="0" indent="0">
              <a:buNone/>
            </a:pPr>
            <a:r>
              <a:rPr lang="en-GB" b="1" dirty="0">
                <a:sym typeface="Wingdings" panose="05000000000000000000" pitchFamily="2" charset="2"/>
              </a:rPr>
              <a:t> </a:t>
            </a:r>
            <a:r>
              <a:rPr lang="en-GB" b="1" dirty="0" err="1"/>
              <a:t>Tradeoff</a:t>
            </a:r>
            <a:r>
              <a:rPr lang="en-GB" b="1" dirty="0"/>
              <a:t>: memory length vs. underfitting/overfitting.</a:t>
            </a:r>
          </a:p>
          <a:p>
            <a:endParaRPr lang="en-SG" dirty="0"/>
          </a:p>
        </p:txBody>
      </p:sp>
    </p:spTree>
    <p:extLst>
      <p:ext uri="{BB962C8B-B14F-4D97-AF65-F5344CB8AC3E}">
        <p14:creationId xmlns:p14="http://schemas.microsoft.com/office/powerpoint/2010/main" val="3078664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W6-S2 Times Series Data and</a:t>
            </a:r>
            <a:br>
              <a:rPr lang="en-US" dirty="0"/>
            </a:br>
            <a:r>
              <a:rPr lang="en-US" dirty="0"/>
              <a:t>Recurrent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37425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16974-CFBD-95B7-753C-65691ECA42E5}"/>
              </a:ext>
            </a:extLst>
          </p:cNvPr>
          <p:cNvSpPr>
            <a:spLocks noGrp="1"/>
          </p:cNvSpPr>
          <p:nvPr>
            <p:ph type="title"/>
          </p:nvPr>
        </p:nvSpPr>
        <p:spPr/>
        <p:txBody>
          <a:bodyPr/>
          <a:lstStyle/>
          <a:p>
            <a:r>
              <a:rPr lang="en-GB" dirty="0"/>
              <a:t>Core idea behind GRU and LSTM models</a:t>
            </a: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9824F110-DC44-75A5-3E2C-15E644A34FBF}"/>
                  </a:ext>
                </a:extLst>
              </p:cNvPr>
              <p:cNvSpPr>
                <a:spLocks noGrp="1"/>
              </p:cNvSpPr>
              <p:nvPr>
                <p:ph sz="half" idx="1"/>
              </p:nvPr>
            </p:nvSpPr>
            <p:spPr>
              <a:xfrm>
                <a:off x="838200" y="1825624"/>
                <a:ext cx="5181600" cy="5032375"/>
              </a:xfrm>
            </p:spPr>
            <p:txBody>
              <a:bodyPr/>
              <a:lstStyle/>
              <a:p>
                <a:pPr marL="0" indent="0">
                  <a:buNone/>
                </a:pPr>
                <a:r>
                  <a:rPr lang="en-GB" b="1" dirty="0"/>
                  <a:t>Our current RNN: </a:t>
                </a:r>
                <a:r>
                  <a:rPr lang="en-GB" dirty="0"/>
                  <a:t>uses the same layers and operations to both</a:t>
                </a:r>
              </a:p>
              <a:p>
                <a:r>
                  <a:rPr lang="en-GB" b="1" dirty="0">
                    <a:solidFill>
                      <a:srgbClr val="7030A0"/>
                    </a:solidFill>
                  </a:rPr>
                  <a:t>Predict the </a:t>
                </a:r>
                <a14:m>
                  <m:oMath xmlns:m="http://schemas.openxmlformats.org/officeDocument/2006/math">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𝒙</m:t>
                        </m:r>
                      </m:e>
                      <m:sub>
                        <m:r>
                          <a:rPr lang="en-GB" b="1" i="1" smtClean="0">
                            <a:solidFill>
                              <a:srgbClr val="7030A0"/>
                            </a:solidFill>
                            <a:latin typeface="Cambria Math" panose="02040503050406030204" pitchFamily="18" charset="0"/>
                          </a:rPr>
                          <m:t>𝒕</m:t>
                        </m:r>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𝟏</m:t>
                        </m:r>
                      </m:sub>
                    </m:sSub>
                  </m:oMath>
                </a14:m>
                <a:r>
                  <a:rPr lang="en-SG" b="1" dirty="0">
                    <a:solidFill>
                      <a:srgbClr val="7030A0"/>
                    </a:solidFill>
                  </a:rPr>
                  <a:t> value,</a:t>
                </a:r>
              </a:p>
              <a:p>
                <a:r>
                  <a:rPr lang="en-SG" b="1" dirty="0">
                    <a:solidFill>
                      <a:schemeClr val="accent2"/>
                    </a:solidFill>
                  </a:rPr>
                  <a:t>And update the memory vector, defining </a:t>
                </a:r>
                <a14:m>
                  <m:oMath xmlns:m="http://schemas.openxmlformats.org/officeDocument/2006/math">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𝒉</m:t>
                        </m:r>
                      </m:e>
                      <m:sub>
                        <m:r>
                          <a:rPr lang="en-GB" b="1" i="1" smtClean="0">
                            <a:solidFill>
                              <a:schemeClr val="accent2"/>
                            </a:solidFill>
                            <a:latin typeface="Cambria Math" panose="02040503050406030204" pitchFamily="18" charset="0"/>
                          </a:rPr>
                          <m:t>𝒕</m:t>
                        </m:r>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𝟏</m:t>
                        </m:r>
                      </m:sub>
                    </m:sSub>
                  </m:oMath>
                </a14:m>
                <a:r>
                  <a:rPr lang="en-SG" b="1" dirty="0">
                    <a:solidFill>
                      <a:schemeClr val="accent2"/>
                    </a:solidFill>
                  </a:rPr>
                  <a:t>.</a:t>
                </a:r>
              </a:p>
              <a:p>
                <a:pPr marL="0" indent="0">
                  <a:buNone/>
                </a:pPr>
                <a:endParaRPr lang="en-SG" dirty="0"/>
              </a:p>
              <a:p>
                <a:pPr marL="0" indent="0">
                  <a:buNone/>
                </a:pPr>
                <a:r>
                  <a:rPr lang="en-SG" b="1" dirty="0"/>
                  <a:t>However, these are two very different operations and should probably rely on two distinct calculations!</a:t>
                </a:r>
              </a:p>
            </p:txBody>
          </p:sp>
        </mc:Choice>
        <mc:Fallback>
          <p:sp>
            <p:nvSpPr>
              <p:cNvPr id="4" name="Content Placeholder 3">
                <a:extLst>
                  <a:ext uri="{FF2B5EF4-FFF2-40B4-BE49-F238E27FC236}">
                    <a16:creationId xmlns:a16="http://schemas.microsoft.com/office/drawing/2014/main" id="{9824F110-DC44-75A5-3E2C-15E644A34FBF}"/>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588"/>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6EB6ABA3-2672-C3F7-C863-0099F005EE45}"/>
              </a:ext>
            </a:extLst>
          </p:cNvPr>
          <p:cNvPicPr>
            <a:picLocks noChangeAspect="1"/>
          </p:cNvPicPr>
          <p:nvPr/>
        </p:nvPicPr>
        <p:blipFill rotWithShape="1">
          <a:blip r:embed="rId3"/>
          <a:srcRect l="7053"/>
          <a:stretch/>
        </p:blipFill>
        <p:spPr>
          <a:xfrm>
            <a:off x="6200912" y="2409544"/>
            <a:ext cx="5991088" cy="2993908"/>
          </a:xfrm>
          <a:prstGeom prst="rect">
            <a:avLst/>
          </a:prstGeom>
        </p:spPr>
      </p:pic>
    </p:spTree>
    <p:extLst>
      <p:ext uri="{BB962C8B-B14F-4D97-AF65-F5344CB8AC3E}">
        <p14:creationId xmlns:p14="http://schemas.microsoft.com/office/powerpoint/2010/main" val="34997533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A4E9-9DD0-5D61-6F41-047DF9BAF529}"/>
              </a:ext>
            </a:extLst>
          </p:cNvPr>
          <p:cNvSpPr>
            <a:spLocks noGrp="1"/>
          </p:cNvSpPr>
          <p:nvPr>
            <p:ph type="title"/>
          </p:nvPr>
        </p:nvSpPr>
        <p:spPr/>
        <p:txBody>
          <a:bodyPr/>
          <a:lstStyle/>
          <a:p>
            <a:r>
              <a:rPr lang="en-GB" dirty="0"/>
              <a:t>Core idea behind GRU and LSTM models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C42F1-3AC9-47C6-0B59-A6D4BF707BC9}"/>
                  </a:ext>
                </a:extLst>
              </p:cNvPr>
              <p:cNvSpPr>
                <a:spLocks noGrp="1"/>
              </p:cNvSpPr>
              <p:nvPr>
                <p:ph sz="half" idx="1"/>
              </p:nvPr>
            </p:nvSpPr>
            <p:spPr>
              <a:xfrm>
                <a:off x="838200" y="1825624"/>
                <a:ext cx="5181600" cy="5032375"/>
              </a:xfrm>
            </p:spPr>
            <p:txBody>
              <a:bodyPr>
                <a:normAutofit/>
              </a:bodyPr>
              <a:lstStyle/>
              <a:p>
                <a:pPr marL="0" indent="0">
                  <a:buNone/>
                </a:pPr>
                <a:r>
                  <a:rPr lang="en-GB" b="1" dirty="0">
                    <a:solidFill>
                      <a:srgbClr val="7030A0"/>
                    </a:solidFill>
                  </a:rPr>
                  <a:t>Task 1: Predict the </a:t>
                </a:r>
                <a14:m>
                  <m:oMath xmlns:m="http://schemas.openxmlformats.org/officeDocument/2006/math">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𝒙</m:t>
                        </m:r>
                      </m:e>
                      <m:sub>
                        <m:r>
                          <a:rPr lang="en-GB" b="1" i="1" smtClean="0">
                            <a:solidFill>
                              <a:srgbClr val="7030A0"/>
                            </a:solidFill>
                            <a:latin typeface="Cambria Math" panose="02040503050406030204" pitchFamily="18" charset="0"/>
                          </a:rPr>
                          <m:t>𝒕</m:t>
                        </m:r>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𝟏</m:t>
                        </m:r>
                      </m:sub>
                    </m:sSub>
                  </m:oMath>
                </a14:m>
                <a:r>
                  <a:rPr lang="en-SG" b="1" dirty="0">
                    <a:solidFill>
                      <a:srgbClr val="7030A0"/>
                    </a:solidFill>
                  </a:rPr>
                  <a:t> value.</a:t>
                </a:r>
              </a:p>
              <a:p>
                <a:r>
                  <a:rPr lang="en-SG" dirty="0"/>
                  <a:t>This is the job of a “predictor”.</a:t>
                </a:r>
              </a:p>
              <a:p>
                <a:r>
                  <a:rPr lang="en-SG" dirty="0"/>
                  <a:t>Uses information from memory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oMath>
                </a14:m>
                <a:r>
                  <a:rPr lang="en-SG" dirty="0"/>
                  <a:t> and the present observation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SG" dirty="0"/>
                  <a:t> to formulate prediction.</a:t>
                </a:r>
              </a:p>
              <a:p>
                <a:r>
                  <a:rPr lang="en-SG" b="1" dirty="0"/>
                  <a:t>Somewhat similar to predicting price of apartment based on apartment features.</a:t>
                </a:r>
              </a:p>
              <a:p>
                <a:r>
                  <a:rPr lang="en-SG" dirty="0"/>
                  <a:t>Therefore, fine to use all the layers and operations we have implemented in previous weeks.</a:t>
                </a:r>
              </a:p>
            </p:txBody>
          </p:sp>
        </mc:Choice>
        <mc:Fallback xmlns="">
          <p:sp>
            <p:nvSpPr>
              <p:cNvPr id="3" name="Content Placeholder 2">
                <a:extLst>
                  <a:ext uri="{FF2B5EF4-FFF2-40B4-BE49-F238E27FC236}">
                    <a16:creationId xmlns:a16="http://schemas.microsoft.com/office/drawing/2014/main" id="{D17C42F1-3AC9-47C6-0B59-A6D4BF707BC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a:stretch>
              </a:blipFill>
            </p:spPr>
            <p:txBody>
              <a:bodyPr/>
              <a:lstStyle/>
              <a:p>
                <a:r>
                  <a:rPr lang="en-SG">
                    <a:noFill/>
                  </a:rPr>
                  <a:t> </a:t>
                </a:r>
              </a:p>
            </p:txBody>
          </p:sp>
        </mc:Fallback>
      </mc:AlternateContent>
      <p:pic>
        <p:nvPicPr>
          <p:cNvPr id="8" name="Picture 7" descr="A picture containing person, phone, cellphone&#10;&#10;Description automatically generated">
            <a:extLst>
              <a:ext uri="{FF2B5EF4-FFF2-40B4-BE49-F238E27FC236}">
                <a16:creationId xmlns:a16="http://schemas.microsoft.com/office/drawing/2014/main" id="{E8D71930-493E-D030-EF33-E8E532813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965" y="1553306"/>
            <a:ext cx="5483795" cy="4112847"/>
          </a:xfrm>
          <a:prstGeom prst="rect">
            <a:avLst/>
          </a:prstGeom>
        </p:spPr>
      </p:pic>
    </p:spTree>
    <p:extLst>
      <p:ext uri="{BB962C8B-B14F-4D97-AF65-F5344CB8AC3E}">
        <p14:creationId xmlns:p14="http://schemas.microsoft.com/office/powerpoint/2010/main" val="19137400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A4E9-9DD0-5D61-6F41-047DF9BAF529}"/>
              </a:ext>
            </a:extLst>
          </p:cNvPr>
          <p:cNvSpPr>
            <a:spLocks noGrp="1"/>
          </p:cNvSpPr>
          <p:nvPr>
            <p:ph type="title"/>
          </p:nvPr>
        </p:nvSpPr>
        <p:spPr/>
        <p:txBody>
          <a:bodyPr/>
          <a:lstStyle/>
          <a:p>
            <a:r>
              <a:rPr lang="en-GB" dirty="0"/>
              <a:t>Core idea behind GRU and LSTM models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C42F1-3AC9-47C6-0B59-A6D4BF707BC9}"/>
                  </a:ext>
                </a:extLst>
              </p:cNvPr>
              <p:cNvSpPr>
                <a:spLocks noGrp="1"/>
              </p:cNvSpPr>
              <p:nvPr>
                <p:ph sz="half" idx="1"/>
              </p:nvPr>
            </p:nvSpPr>
            <p:spPr>
              <a:xfrm>
                <a:off x="838200" y="1825624"/>
                <a:ext cx="5181600" cy="5032375"/>
              </a:xfrm>
            </p:spPr>
            <p:txBody>
              <a:bodyPr>
                <a:normAutofit/>
              </a:bodyPr>
              <a:lstStyle/>
              <a:p>
                <a:pPr marL="0" indent="0">
                  <a:buNone/>
                </a:pPr>
                <a:r>
                  <a:rPr lang="en-GB" b="1" dirty="0">
                    <a:solidFill>
                      <a:schemeClr val="accent2"/>
                    </a:solidFill>
                  </a:rPr>
                  <a:t>Task 2: </a:t>
                </a:r>
                <a:r>
                  <a:rPr lang="en-SG" b="1" dirty="0">
                    <a:solidFill>
                      <a:schemeClr val="accent2"/>
                    </a:solidFill>
                  </a:rPr>
                  <a:t>update the memory vector, defining </a:t>
                </a:r>
                <a14:m>
                  <m:oMath xmlns:m="http://schemas.openxmlformats.org/officeDocument/2006/math">
                    <m:sSub>
                      <m:sSubPr>
                        <m:ctrlPr>
                          <a:rPr lang="en-GB" b="1" i="1">
                            <a:solidFill>
                              <a:schemeClr val="accent2"/>
                            </a:solidFill>
                            <a:latin typeface="Cambria Math" panose="02040503050406030204" pitchFamily="18" charset="0"/>
                          </a:rPr>
                        </m:ctrlPr>
                      </m:sSubPr>
                      <m:e>
                        <m:r>
                          <a:rPr lang="en-GB" b="1" i="1">
                            <a:solidFill>
                              <a:schemeClr val="accent2"/>
                            </a:solidFill>
                            <a:latin typeface="Cambria Math" panose="02040503050406030204" pitchFamily="18" charset="0"/>
                          </a:rPr>
                          <m:t>𝒉</m:t>
                        </m:r>
                      </m:e>
                      <m:sub>
                        <m:r>
                          <a:rPr lang="en-GB" b="1" i="1">
                            <a:solidFill>
                              <a:schemeClr val="accent2"/>
                            </a:solidFill>
                            <a:latin typeface="Cambria Math" panose="02040503050406030204" pitchFamily="18" charset="0"/>
                          </a:rPr>
                          <m:t>𝒕</m:t>
                        </m:r>
                        <m:r>
                          <a:rPr lang="en-GB" b="1" i="1">
                            <a:solidFill>
                              <a:schemeClr val="accent2"/>
                            </a:solidFill>
                            <a:latin typeface="Cambria Math" panose="02040503050406030204" pitchFamily="18" charset="0"/>
                          </a:rPr>
                          <m:t>+</m:t>
                        </m:r>
                        <m:r>
                          <a:rPr lang="en-GB" b="1" i="1">
                            <a:solidFill>
                              <a:schemeClr val="accent2"/>
                            </a:solidFill>
                            <a:latin typeface="Cambria Math" panose="02040503050406030204" pitchFamily="18" charset="0"/>
                          </a:rPr>
                          <m:t>𝟏</m:t>
                        </m:r>
                      </m:sub>
                    </m:sSub>
                  </m:oMath>
                </a14:m>
                <a:r>
                  <a:rPr lang="en-SG" b="1" dirty="0">
                    <a:solidFill>
                      <a:schemeClr val="accent2"/>
                    </a:solidFill>
                  </a:rPr>
                  <a:t>.</a:t>
                </a:r>
              </a:p>
              <a:p>
                <a:r>
                  <a:rPr lang="en-SG" dirty="0"/>
                  <a:t>This typically consists of teaching the Neural Network how to remember things that happened over time.</a:t>
                </a:r>
              </a:p>
              <a:p>
                <a:r>
                  <a:rPr lang="en-SG" b="1" dirty="0"/>
                  <a:t>Or, in other words, the cognitive ability of </a:t>
                </a:r>
                <a:r>
                  <a:rPr lang="en-SG" b="1" u="sng" dirty="0"/>
                  <a:t>memorizing and processing information</a:t>
                </a:r>
                <a:r>
                  <a:rPr lang="en-SG" b="1" dirty="0"/>
                  <a:t>.</a:t>
                </a:r>
              </a:p>
              <a:p>
                <a:r>
                  <a:rPr lang="en-SG" dirty="0"/>
                  <a:t>New task, probably requires its own set of operations!</a:t>
                </a:r>
              </a:p>
            </p:txBody>
          </p:sp>
        </mc:Choice>
        <mc:Fallback xmlns="">
          <p:sp>
            <p:nvSpPr>
              <p:cNvPr id="3" name="Content Placeholder 2">
                <a:extLst>
                  <a:ext uri="{FF2B5EF4-FFF2-40B4-BE49-F238E27FC236}">
                    <a16:creationId xmlns:a16="http://schemas.microsoft.com/office/drawing/2014/main" id="{D17C42F1-3AC9-47C6-0B59-A6D4BF707BC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765"/>
                </a:stretch>
              </a:blipFill>
            </p:spPr>
            <p:txBody>
              <a:bodyPr/>
              <a:lstStyle/>
              <a:p>
                <a:r>
                  <a:rPr lang="en-SG">
                    <a:noFill/>
                  </a:rPr>
                  <a:t> </a:t>
                </a:r>
              </a:p>
            </p:txBody>
          </p:sp>
        </mc:Fallback>
      </mc:AlternateContent>
      <p:pic>
        <p:nvPicPr>
          <p:cNvPr id="7" name="Picture 6" descr="A picture containing person, phone, cellphone&#10;&#10;Description automatically generated">
            <a:extLst>
              <a:ext uri="{FF2B5EF4-FFF2-40B4-BE49-F238E27FC236}">
                <a16:creationId xmlns:a16="http://schemas.microsoft.com/office/drawing/2014/main" id="{B32309B5-6CBB-0E38-B925-1F935F7D3B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965" y="1553306"/>
            <a:ext cx="5483795" cy="4112847"/>
          </a:xfrm>
          <a:prstGeom prst="rect">
            <a:avLst/>
          </a:prstGeom>
        </p:spPr>
      </p:pic>
    </p:spTree>
    <p:extLst>
      <p:ext uri="{BB962C8B-B14F-4D97-AF65-F5344CB8AC3E}">
        <p14:creationId xmlns:p14="http://schemas.microsoft.com/office/powerpoint/2010/main" val="24459098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A4E9-9DD0-5D61-6F41-047DF9BAF529}"/>
              </a:ext>
            </a:extLst>
          </p:cNvPr>
          <p:cNvSpPr>
            <a:spLocks noGrp="1"/>
          </p:cNvSpPr>
          <p:nvPr>
            <p:ph type="title"/>
          </p:nvPr>
        </p:nvSpPr>
        <p:spPr/>
        <p:txBody>
          <a:bodyPr/>
          <a:lstStyle/>
          <a:p>
            <a:r>
              <a:rPr lang="en-GB" dirty="0"/>
              <a:t>Core idea behind GRU and LSTM models</a:t>
            </a:r>
            <a:endParaRPr lang="en-SG" dirty="0"/>
          </a:p>
        </p:txBody>
      </p:sp>
      <p:sp>
        <p:nvSpPr>
          <p:cNvPr id="3" name="Content Placeholder 2">
            <a:extLst>
              <a:ext uri="{FF2B5EF4-FFF2-40B4-BE49-F238E27FC236}">
                <a16:creationId xmlns:a16="http://schemas.microsoft.com/office/drawing/2014/main" id="{D17C42F1-3AC9-47C6-0B59-A6D4BF707BC9}"/>
              </a:ext>
            </a:extLst>
          </p:cNvPr>
          <p:cNvSpPr>
            <a:spLocks noGrp="1"/>
          </p:cNvSpPr>
          <p:nvPr>
            <p:ph sz="half" idx="1"/>
          </p:nvPr>
        </p:nvSpPr>
        <p:spPr>
          <a:xfrm>
            <a:off x="838200" y="1825624"/>
            <a:ext cx="5181600" cy="5032375"/>
          </a:xfrm>
        </p:spPr>
        <p:txBody>
          <a:bodyPr>
            <a:normAutofit/>
          </a:bodyPr>
          <a:lstStyle/>
          <a:p>
            <a:pPr marL="0" indent="0">
              <a:buNone/>
            </a:pPr>
            <a:r>
              <a:rPr lang="en-GB" b="1" dirty="0"/>
              <a:t>But, hold on a second, what is the brain doing when it comes to memory anyway?</a:t>
            </a:r>
          </a:p>
          <a:p>
            <a:r>
              <a:rPr lang="en-GB" dirty="0"/>
              <a:t>Brain will decide what is an important information to </a:t>
            </a:r>
            <a:r>
              <a:rPr lang="en-GB" b="1" dirty="0"/>
              <a:t>remember</a:t>
            </a:r>
            <a:r>
              <a:rPr lang="en-GB" dirty="0"/>
              <a:t> over time,</a:t>
            </a:r>
          </a:p>
          <a:p>
            <a:r>
              <a:rPr lang="en-GB" dirty="0"/>
              <a:t>But it might also choose to </a:t>
            </a:r>
            <a:r>
              <a:rPr lang="en-GB" b="1" dirty="0"/>
              <a:t>forget</a:t>
            </a:r>
            <a:r>
              <a:rPr lang="en-GB" dirty="0"/>
              <a:t> about information that is no longer relevant!</a:t>
            </a:r>
          </a:p>
          <a:p>
            <a:r>
              <a:rPr lang="en-GB" dirty="0"/>
              <a:t>(Basically freeing space in the memory of your brain!)</a:t>
            </a:r>
            <a:endParaRPr lang="en-SG" dirty="0"/>
          </a:p>
        </p:txBody>
      </p:sp>
      <p:pic>
        <p:nvPicPr>
          <p:cNvPr id="6" name="Picture 5" descr="A picture containing person, phone, cellphone&#10;&#10;Description automatically generated">
            <a:extLst>
              <a:ext uri="{FF2B5EF4-FFF2-40B4-BE49-F238E27FC236}">
                <a16:creationId xmlns:a16="http://schemas.microsoft.com/office/drawing/2014/main" id="{F4A2A0D0-72EE-4F3F-35D4-0F2C943E8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2965" y="1553306"/>
            <a:ext cx="5483795" cy="4112847"/>
          </a:xfrm>
          <a:prstGeom prst="rect">
            <a:avLst/>
          </a:prstGeom>
        </p:spPr>
      </p:pic>
      <p:sp>
        <p:nvSpPr>
          <p:cNvPr id="4" name="TextBox 3">
            <a:extLst>
              <a:ext uri="{FF2B5EF4-FFF2-40B4-BE49-F238E27FC236}">
                <a16:creationId xmlns:a16="http://schemas.microsoft.com/office/drawing/2014/main" id="{6A901C81-2DF4-9E7A-6DE1-7AD7F4414F31}"/>
              </a:ext>
            </a:extLst>
          </p:cNvPr>
          <p:cNvSpPr txBox="1"/>
          <p:nvPr/>
        </p:nvSpPr>
        <p:spPr>
          <a:xfrm>
            <a:off x="6522965" y="5750004"/>
            <a:ext cx="5799015" cy="1107996"/>
          </a:xfrm>
          <a:prstGeom prst="rect">
            <a:avLst/>
          </a:prstGeom>
          <a:noFill/>
        </p:spPr>
        <p:txBody>
          <a:bodyPr wrap="square" rtlCol="0">
            <a:spAutoFit/>
          </a:bodyPr>
          <a:lstStyle/>
          <a:p>
            <a:r>
              <a:rPr lang="en-GB" sz="2200" dirty="0"/>
              <a:t>Learn more about memory and the brain, here:</a:t>
            </a:r>
            <a:br>
              <a:rPr lang="en-GB" sz="2200" dirty="0"/>
            </a:br>
            <a:r>
              <a:rPr lang="en-GB" sz="2200" dirty="0">
                <a:hlinkClick r:id="rId3"/>
              </a:rPr>
              <a:t>https://lesley.edu/article/stages-of-memory</a:t>
            </a:r>
            <a:endParaRPr lang="en-GB" sz="2200" dirty="0"/>
          </a:p>
          <a:p>
            <a:endParaRPr lang="en-SG" sz="2200" dirty="0"/>
          </a:p>
        </p:txBody>
      </p:sp>
    </p:spTree>
    <p:extLst>
      <p:ext uri="{BB962C8B-B14F-4D97-AF65-F5344CB8AC3E}">
        <p14:creationId xmlns:p14="http://schemas.microsoft.com/office/powerpoint/2010/main" val="18886375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A4E9-9DD0-5D61-6F41-047DF9BAF529}"/>
              </a:ext>
            </a:extLst>
          </p:cNvPr>
          <p:cNvSpPr>
            <a:spLocks noGrp="1"/>
          </p:cNvSpPr>
          <p:nvPr>
            <p:ph type="title"/>
          </p:nvPr>
        </p:nvSpPr>
        <p:spPr/>
        <p:txBody>
          <a:bodyPr/>
          <a:lstStyle/>
          <a:p>
            <a:r>
              <a:rPr lang="en-GB" dirty="0"/>
              <a:t>Core idea behind GRU and LSTM models</a:t>
            </a:r>
            <a:endParaRPr lang="en-SG" dirty="0"/>
          </a:p>
        </p:txBody>
      </p:sp>
      <p:sp>
        <p:nvSpPr>
          <p:cNvPr id="3" name="Content Placeholder 2">
            <a:extLst>
              <a:ext uri="{FF2B5EF4-FFF2-40B4-BE49-F238E27FC236}">
                <a16:creationId xmlns:a16="http://schemas.microsoft.com/office/drawing/2014/main" id="{D17C42F1-3AC9-47C6-0B59-A6D4BF707BC9}"/>
              </a:ext>
            </a:extLst>
          </p:cNvPr>
          <p:cNvSpPr>
            <a:spLocks noGrp="1"/>
          </p:cNvSpPr>
          <p:nvPr>
            <p:ph sz="half" idx="1"/>
          </p:nvPr>
        </p:nvSpPr>
        <p:spPr>
          <a:xfrm>
            <a:off x="838200" y="1825624"/>
            <a:ext cx="5181600" cy="5032375"/>
          </a:xfrm>
        </p:spPr>
        <p:txBody>
          <a:bodyPr>
            <a:normAutofit/>
          </a:bodyPr>
          <a:lstStyle/>
          <a:p>
            <a:pPr marL="0" indent="0">
              <a:buNone/>
            </a:pPr>
            <a:r>
              <a:rPr lang="en-GB" dirty="0"/>
              <a:t>How to improve our current vanilla RNN (shown):</a:t>
            </a:r>
          </a:p>
          <a:p>
            <a:r>
              <a:rPr lang="en-GB" dirty="0"/>
              <a:t>Have </a:t>
            </a:r>
            <a:r>
              <a:rPr lang="en-GB" b="1" dirty="0"/>
              <a:t>distinct sets of trainable parameters </a:t>
            </a:r>
            <a:r>
              <a:rPr lang="en-GB" dirty="0"/>
              <a:t>for the neural network (one set for each task),</a:t>
            </a:r>
          </a:p>
          <a:p>
            <a:r>
              <a:rPr lang="en-GB" dirty="0"/>
              <a:t>And </a:t>
            </a:r>
            <a:r>
              <a:rPr lang="en-GB" b="1" dirty="0"/>
              <a:t>different sets of operations happening in the forward method </a:t>
            </a:r>
            <a:r>
              <a:rPr lang="en-GB" dirty="0"/>
              <a:t>(again, one set for each task).</a:t>
            </a:r>
          </a:p>
          <a:p>
            <a:r>
              <a:rPr lang="en-GB" b="1" dirty="0"/>
              <a:t>Decorrelate both tasks!</a:t>
            </a:r>
            <a:endParaRPr lang="en-SG" dirty="0"/>
          </a:p>
        </p:txBody>
      </p:sp>
      <p:pic>
        <p:nvPicPr>
          <p:cNvPr id="5" name="Picture 4">
            <a:extLst>
              <a:ext uri="{FF2B5EF4-FFF2-40B4-BE49-F238E27FC236}">
                <a16:creationId xmlns:a16="http://schemas.microsoft.com/office/drawing/2014/main" id="{8EAFB4E0-F294-B146-8EB9-68228769ABDD}"/>
              </a:ext>
            </a:extLst>
          </p:cNvPr>
          <p:cNvPicPr>
            <a:picLocks noChangeAspect="1"/>
          </p:cNvPicPr>
          <p:nvPr/>
        </p:nvPicPr>
        <p:blipFill rotWithShape="1">
          <a:blip r:embed="rId2"/>
          <a:srcRect l="7053"/>
          <a:stretch/>
        </p:blipFill>
        <p:spPr>
          <a:xfrm>
            <a:off x="6200912" y="2409544"/>
            <a:ext cx="5991088" cy="2993908"/>
          </a:xfrm>
          <a:prstGeom prst="rect">
            <a:avLst/>
          </a:prstGeom>
        </p:spPr>
      </p:pic>
    </p:spTree>
    <p:extLst>
      <p:ext uri="{BB962C8B-B14F-4D97-AF65-F5344CB8AC3E}">
        <p14:creationId xmlns:p14="http://schemas.microsoft.com/office/powerpoint/2010/main" val="40114615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D002-02FC-2A00-D5DF-089062C933D0}"/>
              </a:ext>
            </a:extLst>
          </p:cNvPr>
          <p:cNvSpPr>
            <a:spLocks noGrp="1"/>
          </p:cNvSpPr>
          <p:nvPr>
            <p:ph type="title"/>
          </p:nvPr>
        </p:nvSpPr>
        <p:spPr/>
        <p:txBody>
          <a:bodyPr/>
          <a:lstStyle/>
          <a:p>
            <a:r>
              <a:rPr lang="en-GB" dirty="0"/>
              <a:t>Introducing LSTM</a:t>
            </a:r>
            <a:endParaRPr lang="en-SG" dirty="0"/>
          </a:p>
        </p:txBody>
      </p:sp>
      <p:sp>
        <p:nvSpPr>
          <p:cNvPr id="3" name="Content Placeholder 2">
            <a:extLst>
              <a:ext uri="{FF2B5EF4-FFF2-40B4-BE49-F238E27FC236}">
                <a16:creationId xmlns:a16="http://schemas.microsoft.com/office/drawing/2014/main" id="{0BFEBEC1-D1F9-4A6E-CECC-2236C4B55397}"/>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Long Short-Term Memory </a:t>
            </a:r>
            <a:r>
              <a:rPr lang="en-GB" b="1" dirty="0"/>
              <a:t>models):</a:t>
            </a:r>
          </a:p>
          <a:p>
            <a:pPr marL="0" indent="0">
              <a:buNone/>
            </a:pPr>
            <a:r>
              <a:rPr lang="en-GB" b="1" dirty="0">
                <a:solidFill>
                  <a:srgbClr val="00B050"/>
                </a:solidFill>
              </a:rPr>
              <a:t>LSTMs</a:t>
            </a:r>
            <a:r>
              <a:rPr lang="en-GB" b="1" dirty="0"/>
              <a:t> (</a:t>
            </a:r>
            <a:r>
              <a:rPr lang="en-GB" b="1" dirty="0">
                <a:solidFill>
                  <a:srgbClr val="00B050"/>
                </a:solidFill>
              </a:rPr>
              <a:t>Long Short-Term Memory </a:t>
            </a:r>
            <a:r>
              <a:rPr lang="en-GB" b="1" dirty="0"/>
              <a:t>models) </a:t>
            </a:r>
            <a:r>
              <a:rPr lang="en-GB" dirty="0"/>
              <a:t>are a type of recurrent neural network architecture introduced in [Hochreiter1997] and revised in [</a:t>
            </a:r>
            <a:r>
              <a:rPr lang="en-SG" dirty="0"/>
              <a:t>Gers2013</a:t>
            </a:r>
            <a:r>
              <a:rPr lang="en-GB" dirty="0"/>
              <a:t>].</a:t>
            </a:r>
          </a:p>
          <a:p>
            <a:pPr marL="0" indent="0">
              <a:buNone/>
            </a:pPr>
            <a:r>
              <a:rPr lang="en-GB" dirty="0"/>
              <a:t>LSTMs aim to solve the vanishing gradient problem in RNNs, by </a:t>
            </a:r>
            <a:r>
              <a:rPr lang="en-GB" b="1" dirty="0"/>
              <a:t>adding gating mechanisms to selectively update and discard information in the cell state</a:t>
            </a:r>
            <a:r>
              <a:rPr lang="en-GB" dirty="0"/>
              <a:t>. In other words, LSTMs use gating mechanisms to regulate the flow of information within the network.</a:t>
            </a:r>
          </a:p>
          <a:p>
            <a:pPr marL="0" indent="0">
              <a:buNone/>
            </a:pPr>
            <a:r>
              <a:rPr lang="en-GB" dirty="0"/>
              <a:t>This allows the model to </a:t>
            </a:r>
            <a:r>
              <a:rPr lang="en-GB" b="1" dirty="0"/>
              <a:t>selectively choose which information from the previous cell state to retain and which to discard</a:t>
            </a:r>
            <a:r>
              <a:rPr lang="en-GB" dirty="0"/>
              <a:t>, in order to give more importance to recently predicted values, for instance.</a:t>
            </a:r>
          </a:p>
          <a:p>
            <a:endParaRPr lang="en-SG" dirty="0"/>
          </a:p>
        </p:txBody>
      </p:sp>
    </p:spTree>
    <p:extLst>
      <p:ext uri="{BB962C8B-B14F-4D97-AF65-F5344CB8AC3E}">
        <p14:creationId xmlns:p14="http://schemas.microsoft.com/office/powerpoint/2010/main" val="3793163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A mock dataset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EF9F32-C83F-B6A9-E126-668F25B9100E}"/>
                  </a:ext>
                </a:extLst>
              </p:cNvPr>
              <p:cNvSpPr>
                <a:spLocks noGrp="1"/>
              </p:cNvSpPr>
              <p:nvPr>
                <p:ph sz="half" idx="1"/>
              </p:nvPr>
            </p:nvSpPr>
            <p:spPr>
              <a:xfrm>
                <a:off x="838199" y="1825624"/>
                <a:ext cx="5781431" cy="5032375"/>
              </a:xfrm>
            </p:spPr>
            <p:txBody>
              <a:bodyPr>
                <a:normAutofit/>
              </a:bodyPr>
              <a:lstStyle/>
              <a:p>
                <a:pPr marL="0" indent="0">
                  <a:buNone/>
                </a:pPr>
                <a:r>
                  <a:rPr lang="en-GB" b="1" dirty="0"/>
                  <a:t>Problem: </a:t>
                </a:r>
                <a:r>
                  <a:rPr lang="en-GB" dirty="0"/>
                  <a:t>Cannot use a single value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GB" dirty="0"/>
                  <a:t> to make predictions on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GB" dirty="0"/>
                  <a:t>.</a:t>
                </a:r>
              </a:p>
              <a:p>
                <a:pPr marL="0" indent="0">
                  <a:buNone/>
                </a:pPr>
                <a:r>
                  <a:rPr lang="en-GB" dirty="0"/>
                  <a:t>We have a dataset </a:t>
                </a:r>
                <a14:m>
                  <m:oMath xmlns:m="http://schemas.openxmlformats.org/officeDocument/2006/math">
                    <m:r>
                      <a:rPr lang="en-GB" b="0" i="1" smtClean="0">
                        <a:latin typeface="Cambria Math" panose="02040503050406030204" pitchFamily="18" charset="0"/>
                      </a:rPr>
                      <m:t>𝐷</m:t>
                    </m:r>
                  </m:oMath>
                </a14:m>
                <a:r>
                  <a:rPr lang="en-GB" dirty="0"/>
                  <a:t>, where it is possible to find two values in time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2</m:t>
                        </m:r>
                      </m:sub>
                    </m:sSub>
                  </m:oMath>
                </a14:m>
                <a:r>
                  <a:rPr lang="en-GB" dirty="0"/>
                  <a:t>, such that:</a:t>
                </a:r>
              </a:p>
              <a:p>
                <a:pPr marL="0" indent="0">
                  <a:buNone/>
                </a:pPr>
                <a14:m>
                  <m:oMathPara xmlns:m="http://schemas.openxmlformats.org/officeDocument/2006/math">
                    <m:oMathParaPr>
                      <m:jc m:val="centerGroup"/>
                    </m:oMathParaPr>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𝟏</m:t>
                              </m:r>
                            </m:sub>
                          </m:sSub>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𝟐</m:t>
                              </m:r>
                            </m:sub>
                          </m:sSub>
                        </m:sub>
                      </m:sSub>
                    </m:oMath>
                  </m:oMathPara>
                </a14:m>
                <a:br>
                  <a:rPr lang="en-GB" b="0" dirty="0"/>
                </a:br>
                <a:r>
                  <a:rPr lang="en-GB" dirty="0"/>
                  <a:t>(here two values,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1</m:t>
                        </m:r>
                      </m:sub>
                    </m:sSub>
                    <m:r>
                      <a:rPr lang="en-GB" b="0" i="1" smtClean="0">
                        <a:latin typeface="Cambria Math" panose="02040503050406030204" pitchFamily="18" charset="0"/>
                      </a:rPr>
                      <m:t>=0</m:t>
                    </m:r>
                  </m:oMath>
                </a14:m>
                <a:r>
                  <a:rPr lang="en-GB" dirty="0"/>
                  <a:t> 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2</m:t>
                        </m:r>
                      </m:sub>
                    </m:sSub>
                    <m:r>
                      <a:rPr lang="en-GB" b="0" i="1" smtClean="0">
                        <a:latin typeface="Cambria Math" panose="02040503050406030204" pitchFamily="18" charset="0"/>
                      </a:rPr>
                      <m:t>=25</m:t>
                    </m:r>
                  </m:oMath>
                </a14:m>
                <a:r>
                  <a:rPr lang="en-GB" dirty="0"/>
                  <a:t>, displayed in red crosses),</a:t>
                </a:r>
              </a:p>
              <a:p>
                <a:pPr marL="0" indent="0">
                  <a:buNone/>
                </a:pPr>
                <a:r>
                  <a:rPr lang="en-GB" dirty="0"/>
                  <a:t>And, yet have</a:t>
                </a:r>
              </a:p>
              <a:p>
                <a:pPr marL="0" indent="0">
                  <a:buNone/>
                </a:pPr>
                <a14:m>
                  <m:oMathPara xmlns:m="http://schemas.openxmlformats.org/officeDocument/2006/math">
                    <m:oMathParaPr>
                      <m:jc m:val="centerGroup"/>
                    </m:oMathParaPr>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𝟏</m:t>
                              </m:r>
                            </m:sub>
                          </m:sSub>
                          <m:r>
                            <a:rPr lang="en-GB" b="1" i="1" smtClean="0">
                              <a:latin typeface="Cambria Math" panose="02040503050406030204" pitchFamily="18" charset="0"/>
                            </a:rPr>
                            <m:t>+</m:t>
                          </m:r>
                          <m:r>
                            <a:rPr lang="en-GB" b="1" i="1" smtClean="0">
                              <a:latin typeface="Cambria Math" panose="02040503050406030204" pitchFamily="18" charset="0"/>
                            </a:rPr>
                            <m:t>𝟏</m:t>
                          </m:r>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𝟐</m:t>
                              </m:r>
                            </m:sub>
                          </m:sSub>
                          <m:r>
                            <a:rPr lang="en-GB" b="1" i="1" smtClean="0">
                              <a:latin typeface="Cambria Math" panose="02040503050406030204" pitchFamily="18" charset="0"/>
                            </a:rPr>
                            <m:t>+</m:t>
                          </m:r>
                          <m:r>
                            <a:rPr lang="en-GB" b="1" i="1" smtClean="0">
                              <a:latin typeface="Cambria Math" panose="02040503050406030204" pitchFamily="18" charset="0"/>
                            </a:rPr>
                            <m:t>𝟏</m:t>
                          </m:r>
                        </m:sub>
                      </m:sSub>
                    </m:oMath>
                  </m:oMathPara>
                </a14:m>
                <a:endParaRPr lang="en-GB" b="1" dirty="0"/>
              </a:p>
              <a:p>
                <a:pPr marL="0" indent="0">
                  <a:buNone/>
                </a:pPr>
                <a:r>
                  <a:rPr lang="en-GB" dirty="0"/>
                  <a:t>(here two values, displayed in green).</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BCEF9F32-C83F-B6A9-E126-668F25B9100E}"/>
                  </a:ext>
                </a:extLst>
              </p:cNvPr>
              <p:cNvSpPr>
                <a:spLocks noGrp="1" noRot="1" noChangeAspect="1" noMove="1" noResize="1" noEditPoints="1" noAdjustHandles="1" noChangeArrowheads="1" noChangeShapeType="1" noTextEdit="1"/>
              </p:cNvSpPr>
              <p:nvPr>
                <p:ph sz="half" idx="1"/>
              </p:nvPr>
            </p:nvSpPr>
            <p:spPr>
              <a:xfrm>
                <a:off x="838199" y="1825624"/>
                <a:ext cx="5781431" cy="5032375"/>
              </a:xfrm>
              <a:blipFill>
                <a:blip r:embed="rId2"/>
                <a:stretch>
                  <a:fillRect l="-2107" t="-1937" b="-605"/>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E369E838-8787-6F41-A352-CC63B582FAC3}"/>
              </a:ext>
            </a:extLst>
          </p:cNvPr>
          <p:cNvPicPr>
            <a:picLocks noChangeAspect="1"/>
          </p:cNvPicPr>
          <p:nvPr/>
        </p:nvPicPr>
        <p:blipFill>
          <a:blip r:embed="rId3"/>
          <a:stretch>
            <a:fillRect/>
          </a:stretch>
        </p:blipFill>
        <p:spPr>
          <a:xfrm>
            <a:off x="6902637" y="0"/>
            <a:ext cx="5104766" cy="6858000"/>
          </a:xfrm>
          <a:prstGeom prst="rect">
            <a:avLst/>
          </a:prstGeom>
        </p:spPr>
      </p:pic>
    </p:spTree>
    <p:extLst>
      <p:ext uri="{BB962C8B-B14F-4D97-AF65-F5344CB8AC3E}">
        <p14:creationId xmlns:p14="http://schemas.microsoft.com/office/powerpoint/2010/main" val="25866660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D002-02FC-2A00-D5DF-089062C933D0}"/>
              </a:ext>
            </a:extLst>
          </p:cNvPr>
          <p:cNvSpPr>
            <a:spLocks noGrp="1"/>
          </p:cNvSpPr>
          <p:nvPr>
            <p:ph type="title"/>
          </p:nvPr>
        </p:nvSpPr>
        <p:spPr/>
        <p:txBody>
          <a:bodyPr/>
          <a:lstStyle/>
          <a:p>
            <a:r>
              <a:rPr lang="en-GB" dirty="0"/>
              <a:t>Introducing LSTM</a:t>
            </a:r>
            <a:endParaRPr lang="en-SG" dirty="0"/>
          </a:p>
        </p:txBody>
      </p:sp>
      <p:sp>
        <p:nvSpPr>
          <p:cNvPr id="3" name="Content Placeholder 2">
            <a:extLst>
              <a:ext uri="{FF2B5EF4-FFF2-40B4-BE49-F238E27FC236}">
                <a16:creationId xmlns:a16="http://schemas.microsoft.com/office/drawing/2014/main" id="{0BFEBEC1-D1F9-4A6E-CECC-2236C4B55397}"/>
              </a:ext>
            </a:extLst>
          </p:cNvPr>
          <p:cNvSpPr>
            <a:spLocks noGrp="1"/>
          </p:cNvSpPr>
          <p:nvPr>
            <p:ph idx="1"/>
          </p:nvPr>
        </p:nvSpPr>
        <p:spPr>
          <a:xfrm>
            <a:off x="838200" y="1825624"/>
            <a:ext cx="10515600" cy="5032375"/>
          </a:xfrm>
        </p:spPr>
        <p:txBody>
          <a:bodyPr>
            <a:normAutofit/>
          </a:bodyPr>
          <a:lstStyle/>
          <a:p>
            <a:r>
              <a:rPr lang="en-GB" dirty="0"/>
              <a:t>The </a:t>
            </a:r>
            <a:r>
              <a:rPr lang="en-GB" b="1" dirty="0"/>
              <a:t>cell state can be seen as a conveyor belt that carries information, or memory, across the network.</a:t>
            </a:r>
            <a:endParaRPr lang="en-GB" dirty="0"/>
          </a:p>
          <a:p>
            <a:r>
              <a:rPr lang="en-GB" b="1" dirty="0"/>
              <a:t>The gates can either allow or prevent information from flowing through the belt</a:t>
            </a:r>
            <a:r>
              <a:rPr lang="en-GB" dirty="0"/>
              <a:t>.</a:t>
            </a:r>
          </a:p>
          <a:p>
            <a:r>
              <a:rPr lang="en-GB" dirty="0"/>
              <a:t>This feature makes LSTMs better suited for modelling complex time series data that exhibit long-term dependencies, as they can selectively choose which information to remember or forget at each time step, depending on the input and the context.</a:t>
            </a:r>
          </a:p>
          <a:p>
            <a:r>
              <a:rPr lang="en-GB" b="1" dirty="0"/>
              <a:t>Therefore, mimicking the </a:t>
            </a:r>
            <a:r>
              <a:rPr lang="en-GB" b="1" dirty="0" err="1"/>
              <a:t>behavior</a:t>
            </a:r>
            <a:r>
              <a:rPr lang="en-GB" b="1" dirty="0"/>
              <a:t> of the human brain!</a:t>
            </a:r>
          </a:p>
        </p:txBody>
      </p:sp>
    </p:spTree>
    <p:extLst>
      <p:ext uri="{BB962C8B-B14F-4D97-AF65-F5344CB8AC3E}">
        <p14:creationId xmlns:p14="http://schemas.microsoft.com/office/powerpoint/2010/main" val="10878181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LSTM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B88264-BB37-CFC8-0955-0927A7B14073}"/>
                  </a:ext>
                </a:extLst>
              </p:cNvPr>
              <p:cNvSpPr>
                <a:spLocks noGrp="1"/>
              </p:cNvSpPr>
              <p:nvPr>
                <p:ph sz="half" idx="1"/>
              </p:nvPr>
            </p:nvSpPr>
            <p:spPr>
              <a:xfrm>
                <a:off x="838200" y="1825624"/>
                <a:ext cx="5181600" cy="5032375"/>
              </a:xfrm>
            </p:spPr>
            <p:txBody>
              <a:bodyPr>
                <a:normAutofit lnSpcReduction="10000"/>
              </a:bodyPr>
              <a:lstStyle/>
              <a:p>
                <a:pPr marL="0" indent="0">
                  <a:buNone/>
                </a:pPr>
                <a:r>
                  <a:rPr lang="en-SG" b="1" dirty="0"/>
                  <a:t>Below are the equations used in a LSTM model.</a:t>
                </a:r>
              </a:p>
              <a:p>
                <a:r>
                  <a:rPr lang="en-SG" b="1" dirty="0"/>
                  <a:t>Forget Gate: </a:t>
                </a:r>
                <a:r>
                  <a:rPr lang="en-GB" dirty="0"/>
                  <a:t>will be used to decide what information to throw away from the previous cell state,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𝑐</m:t>
                        </m:r>
                      </m:e>
                      <m:sub>
                        <m:r>
                          <a:rPr lang="en-GB" i="1" dirty="0">
                            <a:latin typeface="Cambria Math" panose="02040503050406030204" pitchFamily="18" charset="0"/>
                          </a:rPr>
                          <m:t>𝑡</m:t>
                        </m:r>
                        <m:r>
                          <a:rPr lang="en-GB" i="1" dirty="0">
                            <a:latin typeface="Cambria Math" panose="02040503050406030204" pitchFamily="18" charset="0"/>
                          </a:rPr>
                          <m:t>−1</m:t>
                        </m:r>
                      </m:sub>
                    </m:sSub>
                  </m:oMath>
                </a14:m>
                <a:r>
                  <a:rPr lang="en-GB" dirty="0"/>
                  <a:t>.</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i="1" dirty="0" err="1" smtClean="0">
                              <a:latin typeface="Cambria Math" panose="02040503050406030204" pitchFamily="18" charset="0"/>
                            </a:rPr>
                          </m:ctrlPr>
                        </m:sSubPr>
                        <m:e>
                          <m:r>
                            <a:rPr lang="en-GB" i="1" dirty="0" smtClean="0">
                              <a:latin typeface="Cambria Math" panose="02040503050406030204" pitchFamily="18" charset="0"/>
                            </a:rPr>
                            <m:t>𝑓</m:t>
                          </m:r>
                        </m:e>
                        <m:sub>
                          <m:r>
                            <a:rPr lang="en-GB" i="1" dirty="0" err="1">
                              <a:latin typeface="Cambria Math" panose="02040503050406030204" pitchFamily="18" charset="0"/>
                            </a:rPr>
                            <m:t>𝑡</m:t>
                          </m:r>
                        </m:sub>
                      </m:sSub>
                      <m:r>
                        <a:rPr lang="en-GB" i="1" dirty="0">
                          <a:latin typeface="Cambria Math" panose="02040503050406030204" pitchFamily="18" charset="0"/>
                        </a:rPr>
                        <m:t> =</m:t>
                      </m:r>
                      <m:r>
                        <a:rPr lang="en-GB" i="1" dirty="0" smtClean="0">
                          <a:latin typeface="Cambria Math" panose="02040503050406030204" pitchFamily="18" charset="0"/>
                        </a:rPr>
                        <m:t>𝜎</m:t>
                      </m:r>
                      <m:r>
                        <a:rPr lang="en-GB" i="1" dirty="0">
                          <a:latin typeface="Cambria Math" panose="02040503050406030204" pitchFamily="18" charset="0"/>
                        </a:rPr>
                        <m:t>(</m:t>
                      </m:r>
                      <m:sSub>
                        <m:sSubPr>
                          <m:ctrlPr>
                            <a:rPr lang="en-GB" i="1" dirty="0" err="1" smtClean="0">
                              <a:latin typeface="Cambria Math" panose="02040503050406030204" pitchFamily="18" charset="0"/>
                            </a:rPr>
                          </m:ctrlPr>
                        </m:sSubPr>
                        <m:e>
                          <m:r>
                            <a:rPr lang="en-GB" i="1" dirty="0" err="1">
                              <a:latin typeface="Cambria Math" panose="02040503050406030204" pitchFamily="18" charset="0"/>
                            </a:rPr>
                            <m:t>𝑊</m:t>
                          </m:r>
                        </m:e>
                        <m:sub>
                          <m:r>
                            <a:rPr lang="en-GB" i="1" dirty="0" err="1">
                              <a:latin typeface="Cambria Math" panose="02040503050406030204" pitchFamily="18" charset="0"/>
                            </a:rPr>
                            <m:t>𝑓</m:t>
                          </m:r>
                        </m:sub>
                      </m:sSub>
                      <m:r>
                        <a:rPr lang="en-GB" i="1" dirty="0">
                          <a:latin typeface="Cambria Math" panose="02040503050406030204" pitchFamily="18" charset="0"/>
                        </a:rPr>
                        <m:t>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𝑥</m:t>
                          </m:r>
                        </m:e>
                        <m:sub>
                          <m:r>
                            <a:rPr lang="en-GB" i="1" dirty="0" err="1">
                              <a:latin typeface="Cambria Math" panose="02040503050406030204" pitchFamily="18" charset="0"/>
                            </a:rPr>
                            <m:t>𝑡</m:t>
                          </m:r>
                        </m:sub>
                      </m:sSub>
                      <m:r>
                        <a:rPr lang="en-GB" i="1" dirty="0">
                          <a:latin typeface="Cambria Math" panose="02040503050406030204" pitchFamily="18" charset="0"/>
                        </a:rPr>
                        <m:t> +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𝑈</m:t>
                          </m:r>
                        </m:e>
                        <m:sub>
                          <m:r>
                            <a:rPr lang="en-GB" i="1" dirty="0" err="1">
                              <a:latin typeface="Cambria Math" panose="02040503050406030204" pitchFamily="18" charset="0"/>
                            </a:rPr>
                            <m:t>𝑓</m:t>
                          </m:r>
                        </m:sub>
                      </m:sSub>
                      <m:r>
                        <a:rPr lang="en-GB" i="1" dirty="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a:latin typeface="Cambria Math" panose="02040503050406030204" pitchFamily="18" charset="0"/>
                            </a:rPr>
                            <m:t>h</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GB" i="1" dirty="0">
                          <a:latin typeface="Cambria Math" panose="02040503050406030204" pitchFamily="18" charset="0"/>
                        </a:rPr>
                        <m:t>+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𝑏</m:t>
                          </m:r>
                        </m:e>
                        <m:sub>
                          <m:r>
                            <a:rPr lang="en-GB" i="1" dirty="0" err="1">
                              <a:latin typeface="Cambria Math" panose="02040503050406030204" pitchFamily="18" charset="0"/>
                            </a:rPr>
                            <m:t>𝑓</m:t>
                          </m:r>
                        </m:sub>
                      </m:sSub>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The presence of a sigmoid, forces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𝑡</m:t>
                        </m:r>
                      </m:sub>
                    </m:sSub>
                  </m:oMath>
                </a14:m>
                <a:r>
                  <a:rPr lang="en-GB" dirty="0"/>
                  <a:t> to have a value in </a:t>
                </a:r>
                <a14:m>
                  <m:oMath xmlns:m="http://schemas.openxmlformats.org/officeDocument/2006/math">
                    <m:r>
                      <a:rPr lang="en-GB" i="1" dirty="0" smtClean="0">
                        <a:latin typeface="Cambria Math" panose="02040503050406030204" pitchFamily="18" charset="0"/>
                      </a:rPr>
                      <m:t>[0, 1]</m:t>
                    </m:r>
                  </m:oMath>
                </a14:m>
                <a:r>
                  <a:rPr lang="en-GB" dirty="0"/>
                  <a:t>.</a:t>
                </a:r>
                <a:br>
                  <a:rPr lang="en-GB" dirty="0"/>
                </a:br>
                <a:r>
                  <a:rPr lang="en-GB" dirty="0"/>
                  <a:t>(Will be important later on).</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23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A5938CD-05DA-1785-3D56-E870E3F271B7}"/>
                  </a:ext>
                </a:extLst>
              </p:cNvPr>
              <p:cNvSpPr>
                <a:spLocks noGrp="1"/>
              </p:cNvSpPr>
              <p:nvPr>
                <p:ph sz="half" idx="2"/>
              </p:nvPr>
            </p:nvSpPr>
            <p:spPr>
              <a:xfrm>
                <a:off x="6172200" y="1825625"/>
                <a:ext cx="5181600" cy="5032374"/>
              </a:xfrm>
            </p:spPr>
            <p:txBody>
              <a:bodyPr>
                <a:normAutofit lnSpcReduction="10000"/>
              </a:bodyPr>
              <a:lstStyle/>
              <a:p>
                <a:pPr marL="0" indent="0">
                  <a:buNone/>
                </a:pPr>
                <a:r>
                  <a:rPr lang="en-SG" dirty="0"/>
                  <a:t>Similarly,</a:t>
                </a:r>
              </a:p>
              <a:p>
                <a:r>
                  <a:rPr lang="en-SG" b="1" dirty="0"/>
                  <a:t>Input Gate: </a:t>
                </a:r>
                <a:r>
                  <a:rPr lang="en-SG" dirty="0"/>
                  <a:t>will be </a:t>
                </a:r>
                <a:r>
                  <a:rPr lang="en-GB" dirty="0"/>
                  <a:t>used to decide what new information to store in the current cell state,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𝑐</m:t>
                        </m:r>
                      </m:e>
                      <m:sub>
                        <m:r>
                          <a:rPr lang="en-GB" i="1" dirty="0" smtClean="0">
                            <a:latin typeface="Cambria Math" panose="02040503050406030204" pitchFamily="18" charset="0"/>
                          </a:rPr>
                          <m:t>𝑡</m:t>
                        </m:r>
                      </m:sub>
                    </m:sSub>
                  </m:oMath>
                </a14:m>
                <a:r>
                  <a:rPr lang="en-GB" i="1" dirty="0">
                    <a:latin typeface="Cambria Math" panose="02040503050406030204" pitchFamily="18" charset="0"/>
                  </a:rPr>
                  <a:t>.</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SG" i="1" dirty="0" smtClean="0">
                              <a:latin typeface="Cambria Math" panose="02040503050406030204" pitchFamily="18" charset="0"/>
                            </a:rPr>
                            <m:t>𝑖</m:t>
                          </m:r>
                        </m:e>
                        <m:sub>
                          <m:r>
                            <a:rPr lang="en-SG" i="1" dirty="0" smtClean="0">
                              <a:latin typeface="Cambria Math" panose="02040503050406030204" pitchFamily="18" charset="0"/>
                            </a:rPr>
                            <m:t>𝑡</m:t>
                          </m:r>
                        </m:sub>
                      </m:sSub>
                      <m:r>
                        <a:rPr lang="en-SG" i="1" dirty="0" smtClean="0">
                          <a:latin typeface="Cambria Math" panose="02040503050406030204" pitchFamily="18" charset="0"/>
                        </a:rPr>
                        <m:t>​=</m:t>
                      </m:r>
                      <m:r>
                        <a:rPr lang="el-GR" i="1" dirty="0" smtClean="0">
                          <a:latin typeface="Cambria Math" panose="02040503050406030204" pitchFamily="18" charset="0"/>
                        </a:rPr>
                        <m:t>𝜎</m:t>
                      </m:r>
                      <m:r>
                        <a:rPr lang="en-SG"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SG" i="1" dirty="0" smtClean="0">
                              <a:latin typeface="Cambria Math" panose="02040503050406030204" pitchFamily="18" charset="0"/>
                            </a:rPr>
                            <m:t>𝑊</m:t>
                          </m:r>
                        </m:e>
                        <m:sub>
                          <m:r>
                            <a:rPr lang="en-SG" i="1" dirty="0" smtClean="0">
                              <a:latin typeface="Cambria Math" panose="02040503050406030204" pitchFamily="18" charset="0"/>
                            </a:rPr>
                            <m:t>𝑖</m:t>
                          </m:r>
                        </m:sub>
                      </m:sSub>
                      <m:r>
                        <a:rPr lang="en-SG"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 </m:t>
                          </m:r>
                          <m:r>
                            <a:rPr lang="en-SG" i="1" dirty="0" err="1" smtClean="0">
                              <a:latin typeface="Cambria Math" panose="02040503050406030204" pitchFamily="18" charset="0"/>
                            </a:rPr>
                            <m:t>𝑥</m:t>
                          </m:r>
                        </m:e>
                        <m:sub>
                          <m:r>
                            <a:rPr lang="en-SG" i="1" dirty="0" err="1" smtClean="0">
                              <a:latin typeface="Cambria Math" panose="02040503050406030204" pitchFamily="18" charset="0"/>
                            </a:rPr>
                            <m:t>𝑡</m:t>
                          </m:r>
                        </m:sub>
                      </m:sSub>
                      <m:r>
                        <a:rPr lang="en-SG"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SG" i="1" dirty="0" smtClean="0">
                              <a:latin typeface="Cambria Math" panose="02040503050406030204" pitchFamily="18" charset="0"/>
                            </a:rPr>
                            <m:t>𝑈</m:t>
                          </m:r>
                        </m:e>
                        <m:sub>
                          <m:r>
                            <a:rPr lang="en-SG" i="1" dirty="0" smtClean="0">
                              <a:latin typeface="Cambria Math" panose="02040503050406030204" pitchFamily="18" charset="0"/>
                            </a:rPr>
                            <m:t>𝑖</m:t>
                          </m:r>
                          <m:r>
                            <a:rPr lang="en-GB" b="0" i="1" dirty="0" smtClean="0">
                              <a:latin typeface="Cambria Math" panose="02040503050406030204" pitchFamily="18" charset="0"/>
                            </a:rPr>
                            <m:t> </m:t>
                          </m:r>
                        </m:sub>
                      </m:sSub>
                      <m:r>
                        <a:rPr lang="en-SG"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SG" i="1" dirty="0" smtClean="0">
                              <a:latin typeface="Cambria Math" panose="02040503050406030204" pitchFamily="18" charset="0"/>
                            </a:rPr>
                            <m:t>h</m:t>
                          </m:r>
                        </m:e>
                        <m:sub>
                          <m:r>
                            <a:rPr lang="en-SG" i="1" dirty="0" smtClean="0">
                              <a:latin typeface="Cambria Math" panose="02040503050406030204" pitchFamily="18" charset="0"/>
                            </a:rPr>
                            <m:t>𝑡</m:t>
                          </m:r>
                          <m:r>
                            <a:rPr lang="en-GB" b="0" i="1" dirty="0" smtClean="0">
                              <a:latin typeface="Cambria Math" panose="02040503050406030204" pitchFamily="18" charset="0"/>
                            </a:rPr>
                            <m:t>−1</m:t>
                          </m:r>
                        </m:sub>
                      </m:sSub>
                      <m:r>
                        <a:rPr lang="en-SG"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SG" i="1" dirty="0" smtClean="0">
                              <a:latin typeface="Cambria Math" panose="02040503050406030204" pitchFamily="18" charset="0"/>
                            </a:rPr>
                            <m:t>𝑏</m:t>
                          </m:r>
                        </m:e>
                        <m:sub>
                          <m:r>
                            <a:rPr lang="en-SG" i="1" dirty="0" smtClean="0">
                              <a:latin typeface="Cambria Math" panose="02040503050406030204" pitchFamily="18" charset="0"/>
                            </a:rPr>
                            <m:t>𝑖</m:t>
                          </m:r>
                        </m:sub>
                      </m:sSub>
                      <m:r>
                        <a:rPr lang="en-SG" i="1" dirty="0" smtClean="0">
                          <a:latin typeface="Cambria Math" panose="02040503050406030204" pitchFamily="18" charset="0"/>
                        </a:rPr>
                        <m:t>​)</m:t>
                      </m:r>
                    </m:oMath>
                  </m:oMathPara>
                </a14:m>
                <a:endParaRPr lang="en-GB" i="1" dirty="0"/>
              </a:p>
              <a:p>
                <a:pPr marL="0" indent="0">
                  <a:buNone/>
                </a:pPr>
                <a:endParaRPr lang="en-GB" dirty="0"/>
              </a:p>
              <a:p>
                <a:pPr marL="0" indent="0">
                  <a:buNone/>
                </a:pPr>
                <a:r>
                  <a:rPr lang="en-GB" dirty="0"/>
                  <a:t>The presence of a sigmoid, forces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𝑡</m:t>
                        </m:r>
                      </m:sub>
                    </m:sSub>
                  </m:oMath>
                </a14:m>
                <a:r>
                  <a:rPr lang="en-GB" dirty="0"/>
                  <a:t> to have a value in </a:t>
                </a:r>
                <a14:m>
                  <m:oMath xmlns:m="http://schemas.openxmlformats.org/officeDocument/2006/math">
                    <m:r>
                      <a:rPr lang="en-GB" i="1" dirty="0" smtClean="0">
                        <a:latin typeface="Cambria Math" panose="02040503050406030204" pitchFamily="18" charset="0"/>
                      </a:rPr>
                      <m:t>[0, 1]</m:t>
                    </m:r>
                  </m:oMath>
                </a14:m>
                <a:r>
                  <a:rPr lang="en-GB" dirty="0"/>
                  <a:t>.</a:t>
                </a:r>
                <a:br>
                  <a:rPr lang="en-GB" dirty="0"/>
                </a:br>
                <a:r>
                  <a:rPr lang="en-GB" dirty="0"/>
                  <a:t>(Will be important later on).</a:t>
                </a:r>
              </a:p>
            </p:txBody>
          </p:sp>
        </mc:Choice>
        <mc:Fallback xmlns="">
          <p:sp>
            <p:nvSpPr>
              <p:cNvPr id="5" name="Content Placeholder 4">
                <a:extLst>
                  <a:ext uri="{FF2B5EF4-FFF2-40B4-BE49-F238E27FC236}">
                    <a16:creationId xmlns:a16="http://schemas.microsoft.com/office/drawing/2014/main" id="{2A5938CD-05DA-1785-3D56-E870E3F271B7}"/>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471" t="-2663" r="-1294"/>
                </a:stretch>
              </a:blipFill>
            </p:spPr>
            <p:txBody>
              <a:bodyPr/>
              <a:lstStyle/>
              <a:p>
                <a:r>
                  <a:rPr lang="en-SG">
                    <a:noFill/>
                  </a:rPr>
                  <a:t> </a:t>
                </a:r>
              </a:p>
            </p:txBody>
          </p:sp>
        </mc:Fallback>
      </mc:AlternateContent>
    </p:spTree>
    <p:extLst>
      <p:ext uri="{BB962C8B-B14F-4D97-AF65-F5344CB8AC3E}">
        <p14:creationId xmlns:p14="http://schemas.microsoft.com/office/powerpoint/2010/main" val="2046475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LSTM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B88264-BB37-CFC8-0955-0927A7B14073}"/>
                  </a:ext>
                </a:extLst>
              </p:cNvPr>
              <p:cNvSpPr>
                <a:spLocks noGrp="1"/>
              </p:cNvSpPr>
              <p:nvPr>
                <p:ph sz="half" idx="1"/>
              </p:nvPr>
            </p:nvSpPr>
            <p:spPr>
              <a:xfrm>
                <a:off x="838200" y="1825624"/>
                <a:ext cx="5181600" cy="5032375"/>
              </a:xfrm>
            </p:spPr>
            <p:txBody>
              <a:bodyPr>
                <a:normAutofit lnSpcReduction="10000"/>
              </a:bodyPr>
              <a:lstStyle/>
              <a:p>
                <a:pPr marL="0" indent="0">
                  <a:buNone/>
                </a:pPr>
                <a:r>
                  <a:rPr lang="en-SG" b="1" dirty="0"/>
                  <a:t>Below are the equations used in a LSTM model.</a:t>
                </a:r>
              </a:p>
              <a:p>
                <a:r>
                  <a:rPr lang="en-SG" b="1" dirty="0"/>
                  <a:t>Output Gate: </a:t>
                </a:r>
                <a:r>
                  <a:rPr lang="en-SG" dirty="0"/>
                  <a:t>will </a:t>
                </a:r>
                <a:r>
                  <a:rPr lang="en-GB" dirty="0"/>
                  <a:t>be used to decide what information to output from the current cell state,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𝑐</m:t>
                        </m:r>
                      </m:e>
                      <m:sub>
                        <m:r>
                          <a:rPr lang="en-GB" i="1" dirty="0" smtClean="0">
                            <a:latin typeface="Cambria Math" panose="02040503050406030204" pitchFamily="18" charset="0"/>
                          </a:rPr>
                          <m:t>𝑡</m:t>
                        </m:r>
                      </m:sub>
                    </m:sSub>
                  </m:oMath>
                </a14:m>
                <a:r>
                  <a:rPr lang="en-GB" dirty="0"/>
                  <a:t>.</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𝑜</m:t>
                          </m:r>
                        </m:e>
                        <m:sub>
                          <m:r>
                            <a:rPr lang="en-SG" i="1" dirty="0" smtClean="0">
                              <a:latin typeface="Cambria Math" panose="02040503050406030204" pitchFamily="18" charset="0"/>
                            </a:rPr>
                            <m:t>𝑡</m:t>
                          </m:r>
                        </m:sub>
                      </m:sSub>
                      <m:r>
                        <a:rPr lang="en-SG" i="1" dirty="0" smtClean="0">
                          <a:latin typeface="Cambria Math" panose="02040503050406030204" pitchFamily="18" charset="0"/>
                        </a:rPr>
                        <m:t>​=</m:t>
                      </m:r>
                      <m:r>
                        <a:rPr lang="el-GR" i="1" dirty="0" smtClean="0">
                          <a:latin typeface="Cambria Math" panose="02040503050406030204" pitchFamily="18" charset="0"/>
                        </a:rPr>
                        <m:t>𝜎</m:t>
                      </m:r>
                      <m:r>
                        <a:rPr lang="en-SG"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SG" i="1" dirty="0" smtClean="0">
                              <a:latin typeface="Cambria Math" panose="02040503050406030204" pitchFamily="18" charset="0"/>
                            </a:rPr>
                            <m:t>𝑊</m:t>
                          </m:r>
                        </m:e>
                        <m:sub>
                          <m:r>
                            <a:rPr lang="en-GB" b="0" i="1" dirty="0" smtClean="0">
                              <a:latin typeface="Cambria Math" panose="02040503050406030204" pitchFamily="18" charset="0"/>
                            </a:rPr>
                            <m:t>𝑜</m:t>
                          </m:r>
                        </m:sub>
                      </m:sSub>
                      <m:r>
                        <a:rPr lang="en-SG"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 </m:t>
                          </m:r>
                          <m:r>
                            <a:rPr lang="en-SG" i="1" dirty="0" err="1" smtClean="0">
                              <a:latin typeface="Cambria Math" panose="02040503050406030204" pitchFamily="18" charset="0"/>
                            </a:rPr>
                            <m:t>𝑥</m:t>
                          </m:r>
                        </m:e>
                        <m:sub>
                          <m:r>
                            <a:rPr lang="en-SG" i="1" dirty="0" err="1" smtClean="0">
                              <a:latin typeface="Cambria Math" panose="02040503050406030204" pitchFamily="18" charset="0"/>
                            </a:rPr>
                            <m:t>𝑡</m:t>
                          </m:r>
                        </m:sub>
                      </m:sSub>
                      <m:r>
                        <a:rPr lang="en-SG"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SG" i="1" dirty="0" smtClean="0">
                              <a:latin typeface="Cambria Math" panose="02040503050406030204" pitchFamily="18" charset="0"/>
                            </a:rPr>
                            <m:t>𝑈</m:t>
                          </m:r>
                        </m:e>
                        <m:sub>
                          <m:r>
                            <a:rPr lang="en-GB" b="0" i="1" dirty="0" smtClean="0">
                              <a:latin typeface="Cambria Math" panose="02040503050406030204" pitchFamily="18" charset="0"/>
                            </a:rPr>
                            <m:t>𝑜</m:t>
                          </m:r>
                          <m:r>
                            <a:rPr lang="en-GB" b="0" i="1" dirty="0" smtClean="0">
                              <a:latin typeface="Cambria Math" panose="02040503050406030204" pitchFamily="18" charset="0"/>
                            </a:rPr>
                            <m:t> </m:t>
                          </m:r>
                        </m:sub>
                      </m:sSub>
                      <m:r>
                        <a:rPr lang="en-SG"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SG" i="1" dirty="0" smtClean="0">
                              <a:latin typeface="Cambria Math" panose="02040503050406030204" pitchFamily="18" charset="0"/>
                            </a:rPr>
                            <m:t>h</m:t>
                          </m:r>
                        </m:e>
                        <m:sub>
                          <m:r>
                            <a:rPr lang="en-SG" i="1" dirty="0" smtClean="0">
                              <a:latin typeface="Cambria Math" panose="02040503050406030204" pitchFamily="18" charset="0"/>
                            </a:rPr>
                            <m:t>𝑡</m:t>
                          </m:r>
                          <m:r>
                            <a:rPr lang="en-GB" b="0" i="1" dirty="0" smtClean="0">
                              <a:latin typeface="Cambria Math" panose="02040503050406030204" pitchFamily="18" charset="0"/>
                            </a:rPr>
                            <m:t>−1</m:t>
                          </m:r>
                        </m:sub>
                      </m:sSub>
                      <m:r>
                        <a:rPr lang="en-SG"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SG" i="1" dirty="0" smtClean="0">
                              <a:latin typeface="Cambria Math" panose="02040503050406030204" pitchFamily="18" charset="0"/>
                            </a:rPr>
                            <m:t>𝑏</m:t>
                          </m:r>
                        </m:e>
                        <m:sub>
                          <m:r>
                            <a:rPr lang="en-GB" b="0" i="1" dirty="0" smtClean="0">
                              <a:latin typeface="Cambria Math" panose="02040503050406030204" pitchFamily="18" charset="0"/>
                            </a:rPr>
                            <m:t>𝑜</m:t>
                          </m:r>
                        </m:sub>
                      </m:sSub>
                      <m:r>
                        <a:rPr lang="en-SG" i="1" dirty="0" smtClean="0">
                          <a:latin typeface="Cambria Math" panose="02040503050406030204" pitchFamily="18" charset="0"/>
                        </a:rPr>
                        <m:t>​)</m:t>
                      </m:r>
                    </m:oMath>
                  </m:oMathPara>
                </a14:m>
                <a:endParaRPr lang="en-GB" i="1" dirty="0"/>
              </a:p>
              <a:p>
                <a:pPr marL="0" indent="0">
                  <a:buNone/>
                </a:pPr>
                <a:endParaRPr lang="en-GB" dirty="0"/>
              </a:p>
              <a:p>
                <a:pPr marL="0" indent="0">
                  <a:buNone/>
                </a:pPr>
                <a:r>
                  <a:rPr lang="en-GB" dirty="0"/>
                  <a:t>The presence of a sigmoid, forces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𝑡</m:t>
                        </m:r>
                      </m:sub>
                    </m:sSub>
                  </m:oMath>
                </a14:m>
                <a:r>
                  <a:rPr lang="en-GB" dirty="0"/>
                  <a:t> to have a value in </a:t>
                </a:r>
                <a14:m>
                  <m:oMath xmlns:m="http://schemas.openxmlformats.org/officeDocument/2006/math">
                    <m:r>
                      <a:rPr lang="en-GB" i="1" dirty="0" smtClean="0">
                        <a:latin typeface="Cambria Math" panose="02040503050406030204" pitchFamily="18" charset="0"/>
                      </a:rPr>
                      <m:t>[0, 1]</m:t>
                    </m:r>
                  </m:oMath>
                </a14:m>
                <a:r>
                  <a:rPr lang="en-GB" dirty="0"/>
                  <a:t>.</a:t>
                </a:r>
                <a:br>
                  <a:rPr lang="en-GB" dirty="0"/>
                </a:br>
                <a:r>
                  <a:rPr lang="en-GB" dirty="0"/>
                  <a:t>(Will be important later on).</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235"/>
                </a:stretch>
              </a:blipFill>
            </p:spPr>
            <p:txBody>
              <a:bodyPr/>
              <a:lstStyle/>
              <a:p>
                <a:r>
                  <a:rPr lang="en-SG">
                    <a:noFill/>
                  </a:rPr>
                  <a:t> </a:t>
                </a:r>
              </a:p>
            </p:txBody>
          </p:sp>
        </mc:Fallback>
      </mc:AlternateContent>
      <p:sp>
        <p:nvSpPr>
          <p:cNvPr id="5" name="Content Placeholder 4">
            <a:extLst>
              <a:ext uri="{FF2B5EF4-FFF2-40B4-BE49-F238E27FC236}">
                <a16:creationId xmlns:a16="http://schemas.microsoft.com/office/drawing/2014/main" id="{2A5938CD-05DA-1785-3D56-E870E3F271B7}"/>
              </a:ext>
            </a:extLst>
          </p:cNvPr>
          <p:cNvSpPr>
            <a:spLocks noGrp="1"/>
          </p:cNvSpPr>
          <p:nvPr>
            <p:ph sz="half" idx="2"/>
          </p:nvPr>
        </p:nvSpPr>
        <p:spPr>
          <a:xfrm>
            <a:off x="6172200" y="1825625"/>
            <a:ext cx="5181600" cy="5032374"/>
          </a:xfrm>
        </p:spPr>
        <p:txBody>
          <a:bodyPr>
            <a:normAutofit lnSpcReduction="10000"/>
          </a:bodyPr>
          <a:lstStyle/>
          <a:p>
            <a:pPr marL="0" indent="0">
              <a:buNone/>
            </a:pPr>
            <a:r>
              <a:rPr lang="en-GB" b="1" dirty="0"/>
              <a:t>Important to note:</a:t>
            </a:r>
          </a:p>
          <a:p>
            <a:r>
              <a:rPr lang="en-GB" dirty="0"/>
              <a:t>All three equations for the forget, input and output gates seem to be following the same logic.</a:t>
            </a:r>
          </a:p>
          <a:p>
            <a:r>
              <a:rPr lang="en-GB" dirty="0"/>
              <a:t>However, they have their own sets of parameters (weights and biases), which can be trained independently later on.</a:t>
            </a:r>
            <a:endParaRPr lang="en-SG" dirty="0"/>
          </a:p>
        </p:txBody>
      </p:sp>
    </p:spTree>
    <p:extLst>
      <p:ext uri="{BB962C8B-B14F-4D97-AF65-F5344CB8AC3E}">
        <p14:creationId xmlns:p14="http://schemas.microsoft.com/office/powerpoint/2010/main" val="38214845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LSTM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B88264-BB37-CFC8-0955-0927A7B14073}"/>
                  </a:ext>
                </a:extLst>
              </p:cNvPr>
              <p:cNvSpPr>
                <a:spLocks noGrp="1"/>
              </p:cNvSpPr>
              <p:nvPr>
                <p:ph idx="1"/>
              </p:nvPr>
            </p:nvSpPr>
            <p:spPr>
              <a:xfrm>
                <a:off x="838200" y="1825624"/>
                <a:ext cx="10744200" cy="5032375"/>
              </a:xfrm>
            </p:spPr>
            <p:txBody>
              <a:bodyPr>
                <a:normAutofit/>
              </a:bodyPr>
              <a:lstStyle/>
              <a:p>
                <a:pPr marL="0" indent="0">
                  <a:buNone/>
                </a:pPr>
                <a:r>
                  <a:rPr lang="en-SG" b="1" dirty="0"/>
                  <a:t>Below are the equations used in the forward method of a LSTM model.</a:t>
                </a:r>
              </a:p>
              <a:p>
                <a:r>
                  <a:rPr lang="en-GB" b="1" dirty="0"/>
                  <a:t>New cell state:</a:t>
                </a:r>
                <a:r>
                  <a:rPr lang="en-GB" dirty="0"/>
                  <a:t> The new cell state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𝑐</m:t>
                        </m:r>
                      </m:e>
                      <m:sub>
                        <m:r>
                          <a:rPr lang="en-GB" i="1" dirty="0">
                            <a:latin typeface="Cambria Math" panose="02040503050406030204" pitchFamily="18" charset="0"/>
                          </a:rPr>
                          <m:t>𝑡</m:t>
                        </m:r>
                      </m:sub>
                    </m:sSub>
                  </m:oMath>
                </a14:m>
                <a:r>
                  <a:rPr lang="en-GB" dirty="0"/>
                  <a:t>, is then computed by:</a:t>
                </a:r>
              </a:p>
              <a:p>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𝑐</m:t>
                          </m:r>
                        </m:e>
                        <m:sub>
                          <m:r>
                            <a:rPr lang="en-GB" i="1" dirty="0">
                              <a:latin typeface="Cambria Math" panose="02040503050406030204" pitchFamily="18" charset="0"/>
                            </a:rPr>
                            <m:t>𝑡</m:t>
                          </m:r>
                        </m:sub>
                      </m:sSub>
                      <m:r>
                        <a:rPr lang="en-GB" i="1" dirty="0">
                          <a:latin typeface="Cambria Math" panose="02040503050406030204" pitchFamily="18" charset="0"/>
                        </a:rPr>
                        <m:t> =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𝑓</m:t>
                          </m:r>
                        </m:e>
                        <m:sub>
                          <m:r>
                            <a:rPr lang="en-GB" i="1" dirty="0" err="1">
                              <a:latin typeface="Cambria Math" panose="02040503050406030204" pitchFamily="18" charset="0"/>
                            </a:rPr>
                            <m:t>𝑡</m:t>
                          </m:r>
                        </m:sub>
                      </m:sSub>
                      <m:r>
                        <a:rPr lang="en-GB" i="1" dirty="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𝑐</m:t>
                          </m:r>
                        </m:e>
                        <m:sub>
                          <m:r>
                            <a:rPr lang="en-GB" i="1" dirty="0">
                              <a:latin typeface="Cambria Math" panose="02040503050406030204" pitchFamily="18" charset="0"/>
                            </a:rPr>
                            <m:t>𝑡</m:t>
                          </m:r>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𝑖</m:t>
                          </m:r>
                        </m:e>
                        <m:sub>
                          <m:r>
                            <a:rPr lang="en-GB" i="1" dirty="0" err="1">
                              <a:latin typeface="Cambria Math" panose="02040503050406030204" pitchFamily="18" charset="0"/>
                            </a:rPr>
                            <m:t>𝑡</m:t>
                          </m:r>
                        </m:sub>
                      </m:sSub>
                      <m:r>
                        <a:rPr lang="en-GB" i="1" dirty="0">
                          <a:latin typeface="Cambria Math" panose="02040503050406030204" pitchFamily="18" charset="0"/>
                        </a:rPr>
                        <m:t> </m:t>
                      </m:r>
                      <m:r>
                        <m:rPr>
                          <m:sty m:val="p"/>
                        </m:rPr>
                        <a:rPr lang="en-GB" i="1" dirty="0">
                          <a:latin typeface="Cambria Math" panose="02040503050406030204" pitchFamily="18" charset="0"/>
                        </a:rPr>
                        <m:t>tanh</m:t>
                      </m:r>
                      <m:r>
                        <a:rPr lang="en-GB" i="1" dirty="0">
                          <a:latin typeface="Cambria Math" panose="02040503050406030204" pitchFamily="18" charset="0"/>
                        </a:rPr>
                        <m:t>⁡(</m:t>
                      </m:r>
                      <m:sSub>
                        <m:sSubPr>
                          <m:ctrlPr>
                            <a:rPr lang="en-GB" i="1" dirty="0" err="1">
                              <a:latin typeface="Cambria Math" panose="02040503050406030204" pitchFamily="18" charset="0"/>
                            </a:rPr>
                          </m:ctrlPr>
                        </m:sSubPr>
                        <m:e>
                          <m:r>
                            <a:rPr lang="en-GB" i="1" dirty="0" err="1">
                              <a:latin typeface="Cambria Math" panose="02040503050406030204" pitchFamily="18" charset="0"/>
                            </a:rPr>
                            <m:t>𝑊</m:t>
                          </m:r>
                        </m:e>
                        <m:sub>
                          <m:r>
                            <a:rPr lang="en-GB" i="1" dirty="0" err="1">
                              <a:latin typeface="Cambria Math" panose="02040503050406030204" pitchFamily="18" charset="0"/>
                            </a:rPr>
                            <m:t>𝑐</m:t>
                          </m:r>
                        </m:sub>
                      </m:sSub>
                      <m:r>
                        <a:rPr lang="en-GB" i="1" dirty="0">
                          <a:latin typeface="Cambria Math" panose="02040503050406030204" pitchFamily="18" charset="0"/>
                        </a:rPr>
                        <m:t>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𝑥</m:t>
                          </m:r>
                        </m:e>
                        <m:sub>
                          <m:r>
                            <a:rPr lang="en-GB" i="1" dirty="0" err="1">
                              <a:latin typeface="Cambria Math" panose="02040503050406030204" pitchFamily="18" charset="0"/>
                            </a:rPr>
                            <m:t>𝑡</m:t>
                          </m:r>
                        </m:sub>
                      </m:sSub>
                      <m:r>
                        <a:rPr lang="en-GB" i="1" dirty="0">
                          <a:latin typeface="Cambria Math" panose="02040503050406030204" pitchFamily="18" charset="0"/>
                        </a:rPr>
                        <m:t> +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𝑈</m:t>
                          </m:r>
                        </m:e>
                        <m:sub>
                          <m:r>
                            <a:rPr lang="en-GB" i="1" dirty="0" err="1">
                              <a:latin typeface="Cambria Math" panose="02040503050406030204" pitchFamily="18" charset="0"/>
                            </a:rPr>
                            <m:t>𝑐</m:t>
                          </m:r>
                        </m:sub>
                      </m:sSub>
                      <m:r>
                        <a:rPr lang="en-GB" i="1" dirty="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h</m:t>
                          </m:r>
                        </m:e>
                        <m:sub>
                          <m:r>
                            <a:rPr lang="en-GB" i="1" dirty="0">
                              <a:latin typeface="Cambria Math" panose="02040503050406030204" pitchFamily="18" charset="0"/>
                            </a:rPr>
                            <m:t>𝑡</m:t>
                          </m:r>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𝑏</m:t>
                          </m:r>
                        </m:e>
                        <m:sub>
                          <m:r>
                            <a:rPr lang="en-GB" i="1" dirty="0" err="1">
                              <a:latin typeface="Cambria Math" panose="02040503050406030204" pitchFamily="18" charset="0"/>
                            </a:rPr>
                            <m:t>𝑐</m:t>
                          </m:r>
                        </m:sub>
                      </m:sSub>
                      <m:r>
                        <a:rPr lang="en-GB" i="1" dirty="0">
                          <a:latin typeface="Cambria Math" panose="02040503050406030204" pitchFamily="18" charset="0"/>
                        </a:rPr>
                        <m:t>)</m:t>
                      </m:r>
                    </m:oMath>
                  </m:oMathPara>
                </a14:m>
                <a:endParaRPr lang="en-SG" dirty="0"/>
              </a:p>
              <a:p>
                <a:pPr marL="0" indent="0">
                  <a:buNone/>
                </a:pPr>
                <a:endParaRPr lang="en-SG" dirty="0"/>
              </a:p>
              <a:p>
                <a:pPr marL="0" indent="0">
                  <a:buNone/>
                </a:pPr>
                <a:r>
                  <a:rPr lang="en-GB" dirty="0"/>
                  <a:t>The new cell state will consist of</a:t>
                </a:r>
              </a:p>
              <a:p>
                <a:r>
                  <a:rPr lang="en-GB" dirty="0"/>
                  <a:t>a proportion </a:t>
                </a:r>
                <a14:m>
                  <m:oMath xmlns:m="http://schemas.openxmlformats.org/officeDocument/2006/math">
                    <m:sSub>
                      <m:sSubPr>
                        <m:ctrlPr>
                          <a:rPr lang="en-GB" i="1" dirty="0" smtClean="0">
                            <a:latin typeface="Cambria Math" panose="02040503050406030204" pitchFamily="18" charset="0"/>
                          </a:rPr>
                        </m:ctrlPr>
                      </m:sSubPr>
                      <m:e>
                        <m:r>
                          <a:rPr lang="en-GB" i="1" dirty="0" err="1">
                            <a:latin typeface="Cambria Math" panose="02040503050406030204" pitchFamily="18" charset="0"/>
                          </a:rPr>
                          <m:t>𝑓</m:t>
                        </m:r>
                      </m:e>
                      <m:sub>
                        <m:r>
                          <a:rPr lang="en-GB" i="1" dirty="0" err="1">
                            <a:latin typeface="Cambria Math" panose="02040503050406030204" pitchFamily="18" charset="0"/>
                          </a:rPr>
                          <m:t>𝑡</m:t>
                        </m:r>
                      </m:sub>
                    </m:sSub>
                    <m:r>
                      <a:rPr lang="en-GB" b="0" i="1" dirty="0" smtClean="0">
                        <a:latin typeface="Cambria Math" panose="02040503050406030204" pitchFamily="18" charset="0"/>
                      </a:rPr>
                      <m:t>∈</m:t>
                    </m:r>
                    <m:d>
                      <m:dPr>
                        <m:begChr m:val="["/>
                        <m:endChr m:val="]"/>
                        <m:ctrlPr>
                          <a:rPr lang="en-GB" b="0" i="1" dirty="0" smtClean="0">
                            <a:latin typeface="Cambria Math" panose="02040503050406030204" pitchFamily="18" charset="0"/>
                          </a:rPr>
                        </m:ctrlPr>
                      </m:dPr>
                      <m:e>
                        <m:r>
                          <a:rPr lang="en-GB" b="0" i="1" dirty="0" smtClean="0">
                            <a:latin typeface="Cambria Math" panose="02040503050406030204" pitchFamily="18" charset="0"/>
                          </a:rPr>
                          <m:t>0,1</m:t>
                        </m:r>
                      </m:e>
                    </m:d>
                  </m:oMath>
                </a14:m>
                <a:r>
                  <a:rPr lang="en-SG" dirty="0"/>
                  <a:t> to keep from the previous cell state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𝑐</m:t>
                        </m:r>
                      </m:e>
                      <m:sub>
                        <m:r>
                          <a:rPr lang="en-GB" i="1" dirty="0">
                            <a:latin typeface="Cambria Math" panose="02040503050406030204" pitchFamily="18" charset="0"/>
                          </a:rPr>
                          <m:t>𝑡</m:t>
                        </m:r>
                        <m:r>
                          <a:rPr lang="en-GB" i="1" dirty="0">
                            <a:latin typeface="Cambria Math" panose="02040503050406030204" pitchFamily="18" charset="0"/>
                          </a:rPr>
                          <m:t>−1</m:t>
                        </m:r>
                      </m:sub>
                    </m:sSub>
                  </m:oMath>
                </a14:m>
                <a:r>
                  <a:rPr lang="en-SG" dirty="0"/>
                  <a:t> (hence, “remembering” the previous state),</a:t>
                </a:r>
              </a:p>
              <a:p>
                <a:r>
                  <a:rPr lang="en-SG" dirty="0"/>
                  <a:t>A new input, decided as a function of the previous hidden state </a:t>
                </a:r>
                <a14:m>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h</m:t>
                        </m:r>
                      </m:e>
                      <m:sub>
                        <m:r>
                          <a:rPr lang="en-GB" i="1" dirty="0">
                            <a:latin typeface="Cambria Math" panose="02040503050406030204" pitchFamily="18" charset="0"/>
                          </a:rPr>
                          <m:t>𝑡</m:t>
                        </m:r>
                        <m:r>
                          <a:rPr lang="en-GB" i="1" dirty="0">
                            <a:latin typeface="Cambria Math" panose="02040503050406030204" pitchFamily="18" charset="0"/>
                          </a:rPr>
                          <m:t>−1</m:t>
                        </m:r>
                      </m:sub>
                    </m:sSub>
                  </m:oMath>
                </a14:m>
                <a:r>
                  <a:rPr lang="en-SG" dirty="0"/>
                  <a:t> and the current observation </a:t>
                </a:r>
                <a14:m>
                  <m:oMath xmlns:m="http://schemas.openxmlformats.org/officeDocument/2006/math">
                    <m:sSub>
                      <m:sSubPr>
                        <m:ctrlPr>
                          <a:rPr lang="en-GB" i="1" dirty="0">
                            <a:latin typeface="Cambria Math" panose="02040503050406030204" pitchFamily="18" charset="0"/>
                          </a:rPr>
                        </m:ctrlPr>
                      </m:sSubPr>
                      <m:e>
                        <m:r>
                          <a:rPr lang="en-GB" i="1" dirty="0" err="1">
                            <a:latin typeface="Cambria Math" panose="02040503050406030204" pitchFamily="18" charset="0"/>
                          </a:rPr>
                          <m:t>𝑥</m:t>
                        </m:r>
                      </m:e>
                      <m:sub>
                        <m:r>
                          <a:rPr lang="en-GB" i="1" dirty="0" err="1">
                            <a:latin typeface="Cambria Math" panose="02040503050406030204" pitchFamily="18" charset="0"/>
                          </a:rPr>
                          <m:t>𝑡</m:t>
                        </m:r>
                      </m:sub>
                    </m:sSub>
                  </m:oMath>
                </a14:m>
                <a:r>
                  <a:rPr lang="en-SG" dirty="0"/>
                  <a:t>, eventually weighted by </a:t>
                </a:r>
                <a14:m>
                  <m:oMath xmlns:m="http://schemas.openxmlformats.org/officeDocument/2006/math">
                    <m:sSub>
                      <m:sSubPr>
                        <m:ctrlPr>
                          <a:rPr lang="en-GB" i="1" dirty="0">
                            <a:latin typeface="Cambria Math" panose="02040503050406030204" pitchFamily="18" charset="0"/>
                          </a:rPr>
                        </m:ctrlPr>
                      </m:sSubPr>
                      <m:e>
                        <m:r>
                          <a:rPr lang="en-GB" i="1" dirty="0" err="1">
                            <a:latin typeface="Cambria Math" panose="02040503050406030204" pitchFamily="18" charset="0"/>
                          </a:rPr>
                          <m:t>𝑖</m:t>
                        </m:r>
                      </m:e>
                      <m:sub>
                        <m:r>
                          <a:rPr lang="en-GB" i="1" dirty="0" err="1">
                            <a:latin typeface="Cambria Math" panose="02040503050406030204" pitchFamily="18" charset="0"/>
                          </a:rPr>
                          <m:t>𝑡</m:t>
                        </m:r>
                      </m:sub>
                    </m:sSub>
                    <m:r>
                      <a:rPr lang="en-GB" b="0" i="1" dirty="0" smtClean="0">
                        <a:latin typeface="Cambria Math" panose="02040503050406030204" pitchFamily="18" charset="0"/>
                      </a:rPr>
                      <m:t>∈[0, 1]</m:t>
                    </m:r>
                  </m:oMath>
                </a14:m>
                <a:r>
                  <a:rPr lang="en-SG" dirty="0"/>
                  <a:t>.</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idx="1"/>
              </p:nvPr>
            </p:nvSpPr>
            <p:spPr>
              <a:xfrm>
                <a:off x="838200" y="1825624"/>
                <a:ext cx="10744200" cy="5032375"/>
              </a:xfrm>
              <a:blipFill>
                <a:blip r:embed="rId2"/>
                <a:stretch>
                  <a:fillRect l="-1192" t="-1937" r="-57"/>
                </a:stretch>
              </a:blipFill>
            </p:spPr>
            <p:txBody>
              <a:bodyPr/>
              <a:lstStyle/>
              <a:p>
                <a:r>
                  <a:rPr lang="en-SG">
                    <a:noFill/>
                  </a:rPr>
                  <a:t> </a:t>
                </a:r>
              </a:p>
            </p:txBody>
          </p:sp>
        </mc:Fallback>
      </mc:AlternateContent>
    </p:spTree>
    <p:extLst>
      <p:ext uri="{BB962C8B-B14F-4D97-AF65-F5344CB8AC3E}">
        <p14:creationId xmlns:p14="http://schemas.microsoft.com/office/powerpoint/2010/main" val="31099805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LSTM</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88264-BB37-CFC8-0955-0927A7B14073}"/>
                  </a:ext>
                </a:extLst>
              </p:cNvPr>
              <p:cNvSpPr>
                <a:spLocks noGrp="1"/>
              </p:cNvSpPr>
              <p:nvPr>
                <p:ph idx="1"/>
              </p:nvPr>
            </p:nvSpPr>
            <p:spPr>
              <a:xfrm>
                <a:off x="838200" y="1825624"/>
                <a:ext cx="10744200" cy="5032375"/>
              </a:xfrm>
            </p:spPr>
            <p:txBody>
              <a:bodyPr>
                <a:normAutofit/>
              </a:bodyPr>
              <a:lstStyle/>
              <a:p>
                <a:pPr marL="0" indent="0">
                  <a:buNone/>
                </a:pPr>
                <a:r>
                  <a:rPr lang="en-SG" b="1" dirty="0"/>
                  <a:t>Below are the equations used in the forward method of a LSTM model.</a:t>
                </a:r>
              </a:p>
              <a:p>
                <a:r>
                  <a:rPr lang="en-GB" b="1" dirty="0"/>
                  <a:t>New hidden state:</a:t>
                </a:r>
                <a:r>
                  <a:rPr lang="en-GB" dirty="0"/>
                  <a:t> The new hidden state </a:t>
                </a:r>
                <a14:m>
                  <m:oMath xmlns:m="http://schemas.openxmlformats.org/officeDocument/2006/math">
                    <m:sSub>
                      <m:sSubPr>
                        <m:ctrlPr>
                          <a:rPr lang="en-GB" i="1" dirty="0">
                            <a:latin typeface="Cambria Math" panose="02040503050406030204" pitchFamily="18" charset="0"/>
                          </a:rPr>
                        </m:ctrlPr>
                      </m:sSubPr>
                      <m:e>
                        <m:r>
                          <a:rPr lang="en-GB" b="0" i="1" dirty="0" smtClean="0">
                            <a:latin typeface="Cambria Math" panose="02040503050406030204" pitchFamily="18" charset="0"/>
                          </a:rPr>
                          <m:t>h</m:t>
                        </m:r>
                      </m:e>
                      <m:sub>
                        <m:r>
                          <a:rPr lang="en-GB" i="1" dirty="0">
                            <a:latin typeface="Cambria Math" panose="02040503050406030204" pitchFamily="18" charset="0"/>
                          </a:rPr>
                          <m:t>𝑡</m:t>
                        </m:r>
                      </m:sub>
                    </m:sSub>
                  </m:oMath>
                </a14:m>
                <a:r>
                  <a:rPr lang="en-GB" dirty="0"/>
                  <a:t>, is computed by:</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h</m:t>
                          </m:r>
                        </m:e>
                        <m:sub>
                          <m:r>
                            <a:rPr lang="en-GB" i="1" dirty="0">
                              <a:latin typeface="Cambria Math" panose="02040503050406030204" pitchFamily="18" charset="0"/>
                            </a:rPr>
                            <m:t>𝑡</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𝑜</m:t>
                          </m:r>
                        </m:e>
                        <m:sub>
                          <m:r>
                            <a:rPr lang="en-GB" i="1" dirty="0">
                              <a:latin typeface="Cambria Math" panose="02040503050406030204" pitchFamily="18" charset="0"/>
                            </a:rPr>
                            <m:t>𝑡</m:t>
                          </m:r>
                        </m:sub>
                      </m:sSub>
                      <m:r>
                        <a:rPr lang="en-GB" i="1" dirty="0">
                          <a:latin typeface="Cambria Math" panose="02040503050406030204" pitchFamily="18" charset="0"/>
                        </a:rPr>
                        <m:t> </m:t>
                      </m:r>
                      <m:r>
                        <a:rPr lang="en-GB" i="1" dirty="0">
                          <a:latin typeface="Cambria Math" panose="02040503050406030204" pitchFamily="18" charset="0"/>
                        </a:rPr>
                        <m:t>𝑡𝑎𝑛h</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𝑐</m:t>
                          </m:r>
                        </m:e>
                        <m:sub>
                          <m:r>
                            <a:rPr lang="en-GB" i="1" dirty="0">
                              <a:latin typeface="Cambria Math" panose="02040503050406030204" pitchFamily="18" charset="0"/>
                            </a:rPr>
                            <m:t>𝑡</m:t>
                          </m:r>
                        </m:sub>
                      </m:sSub>
                      <m:r>
                        <a:rPr lang="en-GB" i="1" dirty="0">
                          <a:latin typeface="Cambria Math" panose="02040503050406030204" pitchFamily="18" charset="0"/>
                        </a:rPr>
                        <m:t>)</m:t>
                      </m:r>
                    </m:oMath>
                  </m:oMathPara>
                </a14:m>
                <a:endParaRPr lang="en-SG" dirty="0"/>
              </a:p>
              <a:p>
                <a:pPr marL="0" indent="0">
                  <a:buNone/>
                </a:pPr>
                <a:endParaRPr lang="en-SG" dirty="0"/>
              </a:p>
              <a:p>
                <a:pPr marL="0" indent="0">
                  <a:buNone/>
                </a:pPr>
                <a:r>
                  <a:rPr lang="en-GB" dirty="0"/>
                  <a:t>The new cell state will therefore simply consist of a proportion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𝑜</m:t>
                        </m:r>
                      </m:e>
                      <m:sub>
                        <m:r>
                          <a:rPr lang="en-GB" i="1" dirty="0" err="1">
                            <a:latin typeface="Cambria Math" panose="02040503050406030204" pitchFamily="18" charset="0"/>
                          </a:rPr>
                          <m:t>𝑡</m:t>
                        </m:r>
                      </m:sub>
                    </m:sSub>
                    <m:r>
                      <a:rPr lang="en-GB" b="0" i="1" dirty="0" smtClean="0">
                        <a:latin typeface="Cambria Math" panose="02040503050406030204" pitchFamily="18" charset="0"/>
                      </a:rPr>
                      <m:t>∈</m:t>
                    </m:r>
                    <m:d>
                      <m:dPr>
                        <m:begChr m:val="["/>
                        <m:endChr m:val="]"/>
                        <m:ctrlPr>
                          <a:rPr lang="en-GB" b="0" i="1" dirty="0" smtClean="0">
                            <a:latin typeface="Cambria Math" panose="02040503050406030204" pitchFamily="18" charset="0"/>
                          </a:rPr>
                        </m:ctrlPr>
                      </m:dPr>
                      <m:e>
                        <m:r>
                          <a:rPr lang="en-GB" b="0" i="1" dirty="0" smtClean="0">
                            <a:latin typeface="Cambria Math" panose="02040503050406030204" pitchFamily="18" charset="0"/>
                          </a:rPr>
                          <m:t>0,1</m:t>
                        </m:r>
                      </m:e>
                    </m:d>
                  </m:oMath>
                </a14:m>
                <a:r>
                  <a:rPr lang="en-SG" dirty="0"/>
                  <a:t> of the current cell state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𝑐</m:t>
                        </m:r>
                      </m:e>
                      <m:sub>
                        <m:r>
                          <a:rPr lang="en-GB" i="1" dirty="0">
                            <a:latin typeface="Cambria Math" panose="02040503050406030204" pitchFamily="18" charset="0"/>
                          </a:rPr>
                          <m:t>𝑡</m:t>
                        </m:r>
                      </m:sub>
                    </m:sSub>
                  </m:oMath>
                </a14:m>
                <a:r>
                  <a:rPr lang="en-SG" dirty="0"/>
                  <a:t>.</a:t>
                </a:r>
              </a:p>
              <a:p>
                <a:pPr marL="0" indent="0">
                  <a:buNone/>
                </a:pPr>
                <a:endParaRPr lang="en-SG" dirty="0"/>
              </a:p>
              <a:p>
                <a:pPr marL="0" indent="0">
                  <a:buNone/>
                </a:pPr>
                <a:r>
                  <a:rPr lang="en-SG" b="1" dirty="0"/>
                  <a:t>Important question: </a:t>
                </a:r>
                <a:r>
                  <a:rPr lang="en-SG" dirty="0"/>
                  <a:t>but, wait, why do we need two parameters,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𝑡</m:t>
                        </m:r>
                      </m:sub>
                    </m:sSub>
                  </m:oMath>
                </a14:m>
                <a:r>
                  <a:rPr lang="en-SG" dirty="0"/>
                  <a:t> 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oMath>
                </a14:m>
                <a:r>
                  <a:rPr lang="en-SG" dirty="0"/>
                  <a:t> to keep track of the memory?!</a:t>
                </a:r>
              </a:p>
            </p:txBody>
          </p:sp>
        </mc:Choice>
        <mc:Fallback>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idx="1"/>
              </p:nvPr>
            </p:nvSpPr>
            <p:spPr>
              <a:xfrm>
                <a:off x="838200" y="1825624"/>
                <a:ext cx="10744200" cy="5032375"/>
              </a:xfrm>
              <a:blipFill>
                <a:blip r:embed="rId2"/>
                <a:stretch>
                  <a:fillRect l="-1192" t="-1937" r="-57"/>
                </a:stretch>
              </a:blipFill>
            </p:spPr>
            <p:txBody>
              <a:bodyPr/>
              <a:lstStyle/>
              <a:p>
                <a:r>
                  <a:rPr lang="en-SG">
                    <a:noFill/>
                  </a:rPr>
                  <a:t> </a:t>
                </a:r>
              </a:p>
            </p:txBody>
          </p:sp>
        </mc:Fallback>
      </mc:AlternateContent>
    </p:spTree>
    <p:extLst>
      <p:ext uri="{BB962C8B-B14F-4D97-AF65-F5344CB8AC3E}">
        <p14:creationId xmlns:p14="http://schemas.microsoft.com/office/powerpoint/2010/main" val="8759458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LSTM</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88264-BB37-CFC8-0955-0927A7B14073}"/>
                  </a:ext>
                </a:extLst>
              </p:cNvPr>
              <p:cNvSpPr>
                <a:spLocks noGrp="1"/>
              </p:cNvSpPr>
              <p:nvPr>
                <p:ph sz="half" idx="1"/>
              </p:nvPr>
            </p:nvSpPr>
            <p:spPr>
              <a:xfrm>
                <a:off x="838200" y="1825624"/>
                <a:ext cx="5181600" cy="5032375"/>
              </a:xfrm>
            </p:spPr>
            <p:txBody>
              <a:bodyPr>
                <a:normAutofit fontScale="92500"/>
              </a:bodyPr>
              <a:lstStyle/>
              <a:p>
                <a:pPr marL="0" indent="0">
                  <a:buNone/>
                </a:pPr>
                <a:r>
                  <a:rPr lang="en-SG" b="1" dirty="0"/>
                  <a:t>Important question: </a:t>
                </a:r>
                <a:r>
                  <a:rPr lang="en-SG" dirty="0"/>
                  <a:t>but, wait, why do we need two parameters,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𝑡</m:t>
                        </m:r>
                      </m:sub>
                    </m:sSub>
                  </m:oMath>
                </a14:m>
                <a:r>
                  <a:rPr lang="en-SG" dirty="0"/>
                  <a:t> 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oMath>
                </a14:m>
                <a:r>
                  <a:rPr lang="en-SG" dirty="0"/>
                  <a:t> to keep track of the memory?!</a:t>
                </a:r>
              </a:p>
              <a:p>
                <a:r>
                  <a:rPr lang="en-GB" dirty="0"/>
                  <a:t>They serve different purposes in the model…!</a:t>
                </a:r>
              </a:p>
              <a:p>
                <a:r>
                  <a:rPr lang="en-GB" dirty="0"/>
                  <a:t>The </a:t>
                </a:r>
                <a:r>
                  <a:rPr lang="en-GB" b="1" dirty="0"/>
                  <a:t>cell state </a:t>
                </a:r>
                <a:r>
                  <a:rPr lang="en-GB" dirty="0"/>
                  <a:t>acts as a "memory" for the LSTM and is </a:t>
                </a:r>
                <a:r>
                  <a:rPr lang="en-GB" b="1" dirty="0"/>
                  <a:t>responsible for retaining long-term information </a:t>
                </a:r>
                <a:r>
                  <a:rPr lang="en-GB" dirty="0"/>
                  <a:t>over time. It is the "state" of the cell and is passed from one time step to the next, allowing the LSTM to </a:t>
                </a:r>
                <a:r>
                  <a:rPr lang="en-GB" b="1" dirty="0"/>
                  <a:t>maintain a longer-term memory</a:t>
                </a:r>
                <a:r>
                  <a:rPr lang="en-GB" dirty="0"/>
                  <a:t>.</a:t>
                </a:r>
              </a:p>
              <a:p>
                <a:pPr marL="0" indent="0">
                  <a:buNone/>
                </a:pPr>
                <a:endParaRPr lang="en-SG" dirty="0"/>
              </a:p>
            </p:txBody>
          </p:sp>
        </mc:Choice>
        <mc:Fallback>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2588" b="-2179"/>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36E6FB2A-2205-BE01-3820-535FDE15A503}"/>
              </a:ext>
            </a:extLst>
          </p:cNvPr>
          <p:cNvSpPr>
            <a:spLocks noGrp="1"/>
          </p:cNvSpPr>
          <p:nvPr>
            <p:ph sz="half" idx="2"/>
          </p:nvPr>
        </p:nvSpPr>
        <p:spPr>
          <a:xfrm>
            <a:off x="6172200" y="1825624"/>
            <a:ext cx="5181600" cy="5032375"/>
          </a:xfrm>
        </p:spPr>
        <p:txBody>
          <a:bodyPr>
            <a:normAutofit fontScale="92500"/>
          </a:bodyPr>
          <a:lstStyle/>
          <a:p>
            <a:r>
              <a:rPr lang="en-GB" dirty="0"/>
              <a:t>The </a:t>
            </a:r>
            <a:r>
              <a:rPr lang="en-GB" b="1" dirty="0"/>
              <a:t>hidden</a:t>
            </a:r>
            <a:r>
              <a:rPr lang="en-GB" dirty="0"/>
              <a:t> </a:t>
            </a:r>
            <a:r>
              <a:rPr lang="en-GB" b="1" dirty="0"/>
              <a:t>state</a:t>
            </a:r>
            <a:r>
              <a:rPr lang="en-GB" dirty="0"/>
              <a:t>, on the other hand, is used to </a:t>
            </a:r>
            <a:r>
              <a:rPr lang="en-GB" b="1" dirty="0"/>
              <a:t>output the prediction </a:t>
            </a:r>
            <a:r>
              <a:rPr lang="en-GB" dirty="0"/>
              <a:t>and </a:t>
            </a:r>
            <a:r>
              <a:rPr lang="en-GB" b="1" dirty="0"/>
              <a:t>capture shorter-term dependencies in the data</a:t>
            </a:r>
            <a:r>
              <a:rPr lang="en-GB" dirty="0"/>
              <a:t>. It serves as a kind of "working memory" that allows the model to </a:t>
            </a:r>
            <a:r>
              <a:rPr lang="en-GB" b="1" dirty="0"/>
              <a:t>capture patterns in the input data over shorter time periods</a:t>
            </a:r>
            <a:r>
              <a:rPr lang="en-GB" dirty="0"/>
              <a:t>.</a:t>
            </a:r>
          </a:p>
          <a:p>
            <a:r>
              <a:rPr lang="en-GB" dirty="0"/>
              <a:t>Separating both helps the model avoid the vanishing gradient problem and allows it to better capture short- and long-term dependencies in the data.</a:t>
            </a:r>
          </a:p>
          <a:p>
            <a:endParaRPr lang="en-SG" dirty="0"/>
          </a:p>
        </p:txBody>
      </p:sp>
    </p:spTree>
    <p:extLst>
      <p:ext uri="{BB962C8B-B14F-4D97-AF65-F5344CB8AC3E}">
        <p14:creationId xmlns:p14="http://schemas.microsoft.com/office/powerpoint/2010/main" val="9568885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LSTM</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88264-BB37-CFC8-0955-0927A7B14073}"/>
                  </a:ext>
                </a:extLst>
              </p:cNvPr>
              <p:cNvSpPr>
                <a:spLocks noGrp="1"/>
              </p:cNvSpPr>
              <p:nvPr>
                <p:ph idx="1"/>
              </p:nvPr>
            </p:nvSpPr>
            <p:spPr>
              <a:xfrm>
                <a:off x="838200" y="1825624"/>
                <a:ext cx="10744200" cy="5032375"/>
              </a:xfrm>
            </p:spPr>
            <p:txBody>
              <a:bodyPr>
                <a:normAutofit/>
              </a:bodyPr>
              <a:lstStyle/>
              <a:p>
                <a:pPr marL="0" indent="0">
                  <a:buNone/>
                </a:pPr>
                <a:r>
                  <a:rPr lang="en-SG" b="1" dirty="0"/>
                  <a:t>Below are the equations used in the forward method of a LSTM model.</a:t>
                </a:r>
              </a:p>
              <a:p>
                <a:r>
                  <a:rPr lang="en-GB" b="1" dirty="0"/>
                  <a:t>Prediction output:</a:t>
                </a:r>
                <a:r>
                  <a:rPr lang="en-GB" dirty="0"/>
                  <a:t> The predicted output </a:t>
                </a:r>
                <a14:m>
                  <m:oMath xmlns:m="http://schemas.openxmlformats.org/officeDocument/2006/math">
                    <m:sSub>
                      <m:sSubPr>
                        <m:ctrlPr>
                          <a:rPr lang="en-GB" i="1" dirty="0">
                            <a:latin typeface="Cambria Math" panose="02040503050406030204" pitchFamily="18" charset="0"/>
                          </a:rPr>
                        </m:ctrlPr>
                      </m:sSubPr>
                      <m:e>
                        <m:r>
                          <a:rPr lang="en-GB" b="0" i="1" dirty="0" smtClean="0">
                            <a:latin typeface="Cambria Math" panose="02040503050406030204" pitchFamily="18" charset="0"/>
                          </a:rPr>
                          <m:t>𝑦</m:t>
                        </m:r>
                      </m:e>
                      <m:sub>
                        <m:r>
                          <a:rPr lang="en-GB" i="1" dirty="0">
                            <a:latin typeface="Cambria Math" panose="02040503050406030204" pitchFamily="18" charset="0"/>
                          </a:rPr>
                          <m:t>𝑡</m:t>
                        </m:r>
                      </m:sub>
                    </m:sSub>
                  </m:oMath>
                </a14:m>
                <a:r>
                  <a:rPr lang="en-GB" dirty="0"/>
                  <a:t>, supposed to match the ground truth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GB" dirty="0"/>
                  <a:t> is simply computed by:</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𝑡</m:t>
                          </m:r>
                        </m:sub>
                      </m:sSub>
                      <m:r>
                        <a:rPr lang="en-GB" i="1" dirty="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𝑜</m:t>
                          </m:r>
                        </m:e>
                        <m:sub>
                          <m:r>
                            <a:rPr lang="en-GB" b="0" i="1" dirty="0" smtClean="0">
                              <a:latin typeface="Cambria Math" panose="02040503050406030204" pitchFamily="18" charset="0"/>
                            </a:rPr>
                            <m:t>𝑡</m:t>
                          </m:r>
                        </m:sub>
                      </m:sSub>
                      <m:sSub>
                        <m:sSubPr>
                          <m:ctrlPr>
                            <a:rPr lang="en-GB" i="1" dirty="0">
                              <a:latin typeface="Cambria Math" panose="02040503050406030204" pitchFamily="18" charset="0"/>
                            </a:rPr>
                          </m:ctrlPr>
                        </m:sSubPr>
                        <m:e>
                          <m:r>
                            <a:rPr lang="en-GB" i="1" dirty="0">
                              <a:latin typeface="Cambria Math" panose="02040503050406030204" pitchFamily="18" charset="0"/>
                            </a:rPr>
                            <m:t>h</m:t>
                          </m:r>
                        </m:e>
                        <m:sub>
                          <m:r>
                            <a:rPr lang="en-GB" i="1" dirty="0">
                              <a:latin typeface="Cambria Math" panose="02040503050406030204" pitchFamily="18" charset="0"/>
                            </a:rPr>
                            <m:t>𝑡</m:t>
                          </m:r>
                        </m:sub>
                      </m:sSub>
                    </m:oMath>
                  </m:oMathPara>
                </a14:m>
                <a:endParaRPr lang="en-SG" dirty="0"/>
              </a:p>
              <a:p>
                <a:pPr marL="0" indent="0">
                  <a:buNone/>
                </a:pPr>
                <a:endParaRPr lang="en-SG" dirty="0"/>
              </a:p>
              <a:p>
                <a:pPr marL="0" indent="0">
                  <a:buNone/>
                </a:pPr>
                <a:r>
                  <a:rPr lang="en-SG" dirty="0"/>
                  <a:t>It simply combines the output gate with the new hidden state vector.</a:t>
                </a:r>
              </a:p>
              <a:p>
                <a:pPr marL="0" indent="0">
                  <a:buNone/>
                </a:pPr>
                <a:r>
                  <a:rPr lang="en-SG" dirty="0"/>
                  <a:t>It can also be defined as a simple linear operation with a weight </a:t>
                </a:r>
                <a14:m>
                  <m:oMath xmlns:m="http://schemas.openxmlformats.org/officeDocument/2006/math">
                    <m:r>
                      <a:rPr lang="en-SG" i="1" dirty="0" smtClean="0">
                        <a:latin typeface="Cambria Math" panose="02040503050406030204" pitchFamily="18" charset="0"/>
                      </a:rPr>
                      <m:t>𝑉</m:t>
                    </m:r>
                  </m:oMath>
                </a14:m>
                <a:r>
                  <a:rPr lang="en-SG" dirty="0"/>
                  <a:t>:</a:t>
                </a:r>
                <a:br>
                  <a:rPr lang="en-SG" dirty="0"/>
                </a:br>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𝑡</m:t>
                          </m:r>
                        </m:sub>
                      </m:sSub>
                      <m:r>
                        <a:rPr lang="en-GB" b="0" i="1" dirty="0" smtClean="0">
                          <a:latin typeface="Cambria Math" panose="02040503050406030204" pitchFamily="18" charset="0"/>
                        </a:rPr>
                        <m:t>=</m:t>
                      </m:r>
                      <m:r>
                        <a:rPr lang="en-GB" b="0" i="1" dirty="0" smtClean="0">
                          <a:latin typeface="Cambria Math" panose="02040503050406030204" pitchFamily="18" charset="0"/>
                        </a:rPr>
                        <m:t>𝑉</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h</m:t>
                          </m:r>
                        </m:e>
                        <m:sub>
                          <m:r>
                            <a:rPr lang="en-GB" b="0" i="1" dirty="0" smtClean="0">
                              <a:latin typeface="Cambria Math" panose="02040503050406030204" pitchFamily="18" charset="0"/>
                            </a:rPr>
                            <m:t>𝑡</m:t>
                          </m:r>
                        </m:sub>
                      </m:sSub>
                    </m:oMath>
                  </m:oMathPara>
                </a14:m>
                <a:endParaRPr lang="en-SG" dirty="0"/>
              </a:p>
            </p:txBody>
          </p:sp>
        </mc:Choice>
        <mc:Fallback>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idx="1"/>
              </p:nvPr>
            </p:nvSpPr>
            <p:spPr>
              <a:xfrm>
                <a:off x="838200" y="1825624"/>
                <a:ext cx="10744200" cy="5032375"/>
              </a:xfrm>
              <a:blipFill>
                <a:blip r:embed="rId2"/>
                <a:stretch>
                  <a:fillRect l="-1192" t="-1937" r="-57"/>
                </a:stretch>
              </a:blipFill>
            </p:spPr>
            <p:txBody>
              <a:bodyPr/>
              <a:lstStyle/>
              <a:p>
                <a:r>
                  <a:rPr lang="en-SG">
                    <a:noFill/>
                  </a:rPr>
                  <a:t> </a:t>
                </a:r>
              </a:p>
            </p:txBody>
          </p:sp>
        </mc:Fallback>
      </mc:AlternateContent>
    </p:spTree>
    <p:extLst>
      <p:ext uri="{BB962C8B-B14F-4D97-AF65-F5344CB8AC3E}">
        <p14:creationId xmlns:p14="http://schemas.microsoft.com/office/powerpoint/2010/main" val="98211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C363-4152-7DFE-00E6-87EE7920C482}"/>
              </a:ext>
            </a:extLst>
          </p:cNvPr>
          <p:cNvSpPr>
            <a:spLocks noGrp="1"/>
          </p:cNvSpPr>
          <p:nvPr>
            <p:ph type="title"/>
          </p:nvPr>
        </p:nvSpPr>
        <p:spPr/>
        <p:txBody>
          <a:bodyPr/>
          <a:lstStyle/>
          <a:p>
            <a:r>
              <a:rPr lang="en-GB" dirty="0"/>
              <a:t>To recap, our LSTM</a:t>
            </a:r>
            <a:endParaRPr lang="en-SG"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54BA16-8ADA-83F7-EB12-9E5266F8F78C}"/>
                  </a:ext>
                </a:extLst>
              </p:cNvPr>
              <p:cNvSpPr txBox="1"/>
              <p:nvPr/>
            </p:nvSpPr>
            <p:spPr>
              <a:xfrm>
                <a:off x="9415594" y="1990914"/>
                <a:ext cx="2135544"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𝑡</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𝑡</m:t>
                        </m:r>
                        <m:r>
                          <a:rPr lang="en-GB" sz="2400" b="0" i="1" smtClean="0">
                            <a:latin typeface="Cambria Math" panose="02040503050406030204" pitchFamily="18" charset="0"/>
                          </a:rPr>
                          <m:t>+1</m:t>
                        </m:r>
                      </m:sub>
                    </m:sSub>
                  </m:oMath>
                </a14:m>
                <a:r>
                  <a:rPr lang="en-SG" sz="2400" dirty="0"/>
                  <a:t>)</a:t>
                </a:r>
              </a:p>
            </p:txBody>
          </p:sp>
        </mc:Choice>
        <mc:Fallback xmlns="">
          <p:sp>
            <p:nvSpPr>
              <p:cNvPr id="4" name="TextBox 3">
                <a:extLst>
                  <a:ext uri="{FF2B5EF4-FFF2-40B4-BE49-F238E27FC236}">
                    <a16:creationId xmlns:a16="http://schemas.microsoft.com/office/drawing/2014/main" id="{8B54BA16-8ADA-83F7-EB12-9E5266F8F78C}"/>
                  </a:ext>
                </a:extLst>
              </p:cNvPr>
              <p:cNvSpPr txBox="1">
                <a:spLocks noRot="1" noChangeAspect="1" noMove="1" noResize="1" noEditPoints="1" noAdjustHandles="1" noChangeArrowheads="1" noChangeShapeType="1" noTextEdit="1"/>
              </p:cNvSpPr>
              <p:nvPr/>
            </p:nvSpPr>
            <p:spPr>
              <a:xfrm>
                <a:off x="9415594" y="1990914"/>
                <a:ext cx="2135544" cy="1569660"/>
              </a:xfrm>
              <a:prstGeom prst="rect">
                <a:avLst/>
              </a:prstGeom>
              <a:blipFill>
                <a:blip r:embed="rId2"/>
                <a:stretch>
                  <a:fillRect b="-817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7853777-6B9E-547F-DABB-2F1A3E24A21B}"/>
                  </a:ext>
                </a:extLst>
              </p:cNvPr>
              <p:cNvSpPr/>
              <p:nvPr/>
            </p:nvSpPr>
            <p:spPr>
              <a:xfrm>
                <a:off x="2344616" y="1990914"/>
                <a:ext cx="732302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LSTM Neural Network prediction at time </a:t>
                </a:r>
                <a14:m>
                  <m:oMath xmlns:m="http://schemas.openxmlformats.org/officeDocument/2006/math">
                    <m:r>
                      <a:rPr lang="en-GB" i="1" dirty="0" smtClean="0">
                        <a:latin typeface="Cambria Math" panose="02040503050406030204" pitchFamily="18" charset="0"/>
                      </a:rPr>
                      <m:t>𝑡</m:t>
                    </m:r>
                  </m:oMath>
                </a14:m>
                <a:endParaRPr lang="en-SG" dirty="0"/>
              </a:p>
              <a:p>
                <a:pPr algn="ctr"/>
                <a:endParaRPr lang="en-SG" dirty="0"/>
              </a:p>
              <a:p>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𝑓</m:t>
                          </m:r>
                        </m:e>
                        <m:sub>
                          <m:r>
                            <a:rPr lang="en-GB" i="1" dirty="0" err="1">
                              <a:latin typeface="Cambria Math" panose="02040503050406030204" pitchFamily="18" charset="0"/>
                            </a:rPr>
                            <m:t>𝑡</m:t>
                          </m:r>
                        </m:sub>
                      </m:sSub>
                      <m:r>
                        <a:rPr lang="en-GB" i="1" dirty="0">
                          <a:latin typeface="Cambria Math" panose="02040503050406030204" pitchFamily="18" charset="0"/>
                        </a:rPr>
                        <m:t> =</m:t>
                      </m:r>
                      <m:r>
                        <a:rPr lang="en-GB" i="1" dirty="0">
                          <a:latin typeface="Cambria Math" panose="02040503050406030204" pitchFamily="18" charset="0"/>
                        </a:rPr>
                        <m:t>𝜎</m:t>
                      </m:r>
                      <m:r>
                        <a:rPr lang="en-GB" i="1" dirty="0">
                          <a:latin typeface="Cambria Math" panose="02040503050406030204" pitchFamily="18" charset="0"/>
                        </a:rPr>
                        <m:t>(</m:t>
                      </m:r>
                      <m:sSub>
                        <m:sSubPr>
                          <m:ctrlPr>
                            <a:rPr lang="en-GB" i="1" dirty="0" err="1">
                              <a:latin typeface="Cambria Math" panose="02040503050406030204" pitchFamily="18" charset="0"/>
                            </a:rPr>
                          </m:ctrlPr>
                        </m:sSubPr>
                        <m:e>
                          <m:r>
                            <a:rPr lang="en-GB" i="1" dirty="0" err="1">
                              <a:latin typeface="Cambria Math" panose="02040503050406030204" pitchFamily="18" charset="0"/>
                            </a:rPr>
                            <m:t>𝑊</m:t>
                          </m:r>
                        </m:e>
                        <m:sub>
                          <m:r>
                            <a:rPr lang="en-GB" i="1" dirty="0" err="1">
                              <a:latin typeface="Cambria Math" panose="02040503050406030204" pitchFamily="18" charset="0"/>
                            </a:rPr>
                            <m:t>𝑓</m:t>
                          </m:r>
                        </m:sub>
                      </m:sSub>
                      <m:r>
                        <a:rPr lang="en-GB" i="1" dirty="0">
                          <a:latin typeface="Cambria Math" panose="02040503050406030204" pitchFamily="18" charset="0"/>
                        </a:rPr>
                        <m:t>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𝑥</m:t>
                          </m:r>
                        </m:e>
                        <m:sub>
                          <m:r>
                            <a:rPr lang="en-GB" i="1" dirty="0" err="1">
                              <a:latin typeface="Cambria Math" panose="02040503050406030204" pitchFamily="18" charset="0"/>
                            </a:rPr>
                            <m:t>𝑡</m:t>
                          </m:r>
                        </m:sub>
                      </m:sSub>
                      <m:r>
                        <a:rPr lang="en-GB" i="1" dirty="0">
                          <a:latin typeface="Cambria Math" panose="02040503050406030204" pitchFamily="18" charset="0"/>
                        </a:rPr>
                        <m:t> +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𝑈</m:t>
                          </m:r>
                        </m:e>
                        <m:sub>
                          <m:r>
                            <a:rPr lang="en-GB" i="1" dirty="0" err="1">
                              <a:latin typeface="Cambria Math" panose="02040503050406030204" pitchFamily="18" charset="0"/>
                            </a:rPr>
                            <m:t>𝑓</m:t>
                          </m:r>
                        </m:sub>
                      </m:sSub>
                      <m:r>
                        <a:rPr lang="en-GB" i="1" dirty="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h</m:t>
                          </m:r>
                        </m:e>
                        <m:sub>
                          <m:r>
                            <a:rPr lang="en-GB" i="1" dirty="0">
                              <a:latin typeface="Cambria Math" panose="02040503050406030204" pitchFamily="18" charset="0"/>
                            </a:rPr>
                            <m:t>𝑡</m:t>
                          </m:r>
                          <m:r>
                            <a:rPr lang="en-GB" i="1" dirty="0">
                              <a:latin typeface="Cambria Math" panose="02040503050406030204" pitchFamily="18" charset="0"/>
                            </a:rPr>
                            <m:t>−1</m:t>
                          </m:r>
                        </m:sub>
                      </m:sSub>
                      <m:r>
                        <a:rPr lang="en-GB" i="1" dirty="0">
                          <a:latin typeface="Cambria Math" panose="02040503050406030204" pitchFamily="18" charset="0"/>
                        </a:rPr>
                        <m:t>+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𝑏</m:t>
                          </m:r>
                        </m:e>
                        <m:sub>
                          <m:r>
                            <a:rPr lang="en-GB" i="1" dirty="0" err="1">
                              <a:latin typeface="Cambria Math" panose="02040503050406030204" pitchFamily="18" charset="0"/>
                            </a:rPr>
                            <m:t>𝑓</m:t>
                          </m:r>
                        </m:sub>
                      </m:sSub>
                      <m:r>
                        <a:rPr lang="en-GB" i="1" dirty="0">
                          <a:latin typeface="Cambria Math" panose="02040503050406030204" pitchFamily="18" charset="0"/>
                        </a:rPr>
                        <m:t>)</m:t>
                      </m:r>
                    </m:oMath>
                  </m:oMathPara>
                </a14:m>
                <a:endParaRPr lang="en-GB" dirty="0"/>
              </a:p>
              <a:p>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SG" i="1" dirty="0">
                              <a:latin typeface="Cambria Math" panose="02040503050406030204" pitchFamily="18" charset="0"/>
                            </a:rPr>
                            <m:t>𝑖</m:t>
                          </m:r>
                        </m:e>
                        <m:sub>
                          <m:r>
                            <a:rPr lang="en-SG" i="1" dirty="0">
                              <a:latin typeface="Cambria Math" panose="02040503050406030204" pitchFamily="18" charset="0"/>
                            </a:rPr>
                            <m:t>𝑡</m:t>
                          </m:r>
                        </m:sub>
                      </m:sSub>
                      <m:r>
                        <a:rPr lang="en-SG" i="1" dirty="0">
                          <a:latin typeface="Cambria Math" panose="02040503050406030204" pitchFamily="18" charset="0"/>
                        </a:rPr>
                        <m:t>​=</m:t>
                      </m:r>
                      <m:r>
                        <a:rPr lang="el-GR" i="1" dirty="0">
                          <a:latin typeface="Cambria Math" panose="02040503050406030204" pitchFamily="18" charset="0"/>
                        </a:rPr>
                        <m:t>𝜎</m:t>
                      </m:r>
                      <m:r>
                        <a:rPr lang="en-SG" i="1" dirty="0">
                          <a:latin typeface="Cambria Math" panose="02040503050406030204" pitchFamily="18" charset="0"/>
                        </a:rPr>
                        <m:t>​(</m:t>
                      </m:r>
                      <m:sSub>
                        <m:sSubPr>
                          <m:ctrlPr>
                            <a:rPr lang="en-GB" i="1" dirty="0">
                              <a:latin typeface="Cambria Math" panose="02040503050406030204" pitchFamily="18" charset="0"/>
                            </a:rPr>
                          </m:ctrlPr>
                        </m:sSubPr>
                        <m:e>
                          <m:r>
                            <a:rPr lang="en-SG" i="1" dirty="0">
                              <a:latin typeface="Cambria Math" panose="02040503050406030204" pitchFamily="18" charset="0"/>
                            </a:rPr>
                            <m:t>𝑊</m:t>
                          </m:r>
                        </m:e>
                        <m:sub>
                          <m:r>
                            <a:rPr lang="en-SG" i="1" dirty="0">
                              <a:latin typeface="Cambria Math" panose="02040503050406030204" pitchFamily="18" charset="0"/>
                            </a:rPr>
                            <m:t>𝑖</m:t>
                          </m:r>
                        </m:sub>
                      </m:sSub>
                      <m:r>
                        <a:rPr lang="en-SG"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 </m:t>
                          </m:r>
                          <m:r>
                            <a:rPr lang="en-SG" i="1" dirty="0" err="1">
                              <a:latin typeface="Cambria Math" panose="02040503050406030204" pitchFamily="18" charset="0"/>
                            </a:rPr>
                            <m:t>𝑥</m:t>
                          </m:r>
                        </m:e>
                        <m:sub>
                          <m:r>
                            <a:rPr lang="en-SG" i="1" dirty="0" err="1">
                              <a:latin typeface="Cambria Math" panose="02040503050406030204" pitchFamily="18" charset="0"/>
                            </a:rPr>
                            <m:t>𝑡</m:t>
                          </m:r>
                        </m:sub>
                      </m:sSub>
                      <m:r>
                        <a:rPr lang="en-SG" i="1" dirty="0">
                          <a:latin typeface="Cambria Math" panose="02040503050406030204" pitchFamily="18" charset="0"/>
                        </a:rPr>
                        <m:t>​+</m:t>
                      </m:r>
                      <m:sSub>
                        <m:sSubPr>
                          <m:ctrlPr>
                            <a:rPr lang="en-GB" i="1" dirty="0">
                              <a:latin typeface="Cambria Math" panose="02040503050406030204" pitchFamily="18" charset="0"/>
                            </a:rPr>
                          </m:ctrlPr>
                        </m:sSubPr>
                        <m:e>
                          <m:r>
                            <a:rPr lang="en-SG" i="1" dirty="0">
                              <a:latin typeface="Cambria Math" panose="02040503050406030204" pitchFamily="18" charset="0"/>
                            </a:rPr>
                            <m:t>𝑈</m:t>
                          </m:r>
                        </m:e>
                        <m:sub>
                          <m:r>
                            <a:rPr lang="en-SG" i="1" dirty="0">
                              <a:latin typeface="Cambria Math" panose="02040503050406030204" pitchFamily="18" charset="0"/>
                            </a:rPr>
                            <m:t>𝑖</m:t>
                          </m:r>
                          <m:r>
                            <a:rPr lang="en-GB" i="1" dirty="0">
                              <a:latin typeface="Cambria Math" panose="02040503050406030204" pitchFamily="18" charset="0"/>
                            </a:rPr>
                            <m:t> </m:t>
                          </m:r>
                        </m:sub>
                      </m:sSub>
                      <m:r>
                        <a:rPr lang="en-SG" i="1" dirty="0">
                          <a:latin typeface="Cambria Math" panose="02040503050406030204" pitchFamily="18" charset="0"/>
                        </a:rPr>
                        <m:t>​</m:t>
                      </m:r>
                      <m:sSub>
                        <m:sSubPr>
                          <m:ctrlPr>
                            <a:rPr lang="en-GB" i="1" dirty="0">
                              <a:latin typeface="Cambria Math" panose="02040503050406030204" pitchFamily="18" charset="0"/>
                            </a:rPr>
                          </m:ctrlPr>
                        </m:sSubPr>
                        <m:e>
                          <m:r>
                            <a:rPr lang="en-SG" i="1" dirty="0">
                              <a:latin typeface="Cambria Math" panose="02040503050406030204" pitchFamily="18" charset="0"/>
                            </a:rPr>
                            <m:t>h</m:t>
                          </m:r>
                        </m:e>
                        <m:sub>
                          <m:r>
                            <a:rPr lang="en-SG" i="1" dirty="0">
                              <a:latin typeface="Cambria Math" panose="02040503050406030204" pitchFamily="18" charset="0"/>
                            </a:rPr>
                            <m:t>𝑡</m:t>
                          </m:r>
                          <m:r>
                            <a:rPr lang="en-GB" i="1" dirty="0">
                              <a:latin typeface="Cambria Math" panose="02040503050406030204" pitchFamily="18" charset="0"/>
                            </a:rPr>
                            <m:t>−1</m:t>
                          </m:r>
                        </m:sub>
                      </m:sSub>
                      <m:r>
                        <a:rPr lang="en-SG" i="1" dirty="0">
                          <a:latin typeface="Cambria Math" panose="02040503050406030204" pitchFamily="18" charset="0"/>
                        </a:rPr>
                        <m:t>​+</m:t>
                      </m:r>
                      <m:sSub>
                        <m:sSubPr>
                          <m:ctrlPr>
                            <a:rPr lang="en-GB" i="1" dirty="0">
                              <a:latin typeface="Cambria Math" panose="02040503050406030204" pitchFamily="18" charset="0"/>
                            </a:rPr>
                          </m:ctrlPr>
                        </m:sSubPr>
                        <m:e>
                          <m:r>
                            <a:rPr lang="en-SG" i="1" dirty="0">
                              <a:latin typeface="Cambria Math" panose="02040503050406030204" pitchFamily="18" charset="0"/>
                            </a:rPr>
                            <m:t>𝑏</m:t>
                          </m:r>
                        </m:e>
                        <m:sub>
                          <m:r>
                            <a:rPr lang="en-SG" i="1" dirty="0">
                              <a:latin typeface="Cambria Math" panose="02040503050406030204" pitchFamily="18" charset="0"/>
                            </a:rPr>
                            <m:t>𝑖</m:t>
                          </m:r>
                        </m:sub>
                      </m:sSub>
                      <m:r>
                        <a:rPr lang="en-SG" i="1" dirty="0">
                          <a:latin typeface="Cambria Math" panose="02040503050406030204" pitchFamily="18" charset="0"/>
                        </a:rPr>
                        <m:t>​)</m:t>
                      </m:r>
                    </m:oMath>
                  </m:oMathPara>
                </a14:m>
                <a:endParaRPr lang="en-GB" i="1" dirty="0"/>
              </a:p>
              <a:p>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𝑜</m:t>
                          </m:r>
                        </m:e>
                        <m:sub>
                          <m:r>
                            <a:rPr lang="en-SG" i="1" dirty="0">
                              <a:latin typeface="Cambria Math" panose="02040503050406030204" pitchFamily="18" charset="0"/>
                            </a:rPr>
                            <m:t>𝑡</m:t>
                          </m:r>
                        </m:sub>
                      </m:sSub>
                      <m:r>
                        <a:rPr lang="en-SG" i="1" dirty="0">
                          <a:latin typeface="Cambria Math" panose="02040503050406030204" pitchFamily="18" charset="0"/>
                        </a:rPr>
                        <m:t>​=</m:t>
                      </m:r>
                      <m:r>
                        <a:rPr lang="el-GR" i="1" dirty="0">
                          <a:latin typeface="Cambria Math" panose="02040503050406030204" pitchFamily="18" charset="0"/>
                        </a:rPr>
                        <m:t>𝜎</m:t>
                      </m:r>
                      <m:r>
                        <a:rPr lang="en-SG" i="1" dirty="0">
                          <a:latin typeface="Cambria Math" panose="02040503050406030204" pitchFamily="18" charset="0"/>
                        </a:rPr>
                        <m:t>​(</m:t>
                      </m:r>
                      <m:sSub>
                        <m:sSubPr>
                          <m:ctrlPr>
                            <a:rPr lang="en-GB" i="1" dirty="0">
                              <a:latin typeface="Cambria Math" panose="02040503050406030204" pitchFamily="18" charset="0"/>
                            </a:rPr>
                          </m:ctrlPr>
                        </m:sSubPr>
                        <m:e>
                          <m:r>
                            <a:rPr lang="en-SG" i="1" dirty="0">
                              <a:latin typeface="Cambria Math" panose="02040503050406030204" pitchFamily="18" charset="0"/>
                            </a:rPr>
                            <m:t>𝑊</m:t>
                          </m:r>
                        </m:e>
                        <m:sub>
                          <m:r>
                            <a:rPr lang="en-GB" i="1" dirty="0">
                              <a:latin typeface="Cambria Math" panose="02040503050406030204" pitchFamily="18" charset="0"/>
                            </a:rPr>
                            <m:t>𝑜</m:t>
                          </m:r>
                        </m:sub>
                      </m:sSub>
                      <m:r>
                        <a:rPr lang="en-SG"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 </m:t>
                          </m:r>
                          <m:r>
                            <a:rPr lang="en-SG" i="1" dirty="0" err="1">
                              <a:latin typeface="Cambria Math" panose="02040503050406030204" pitchFamily="18" charset="0"/>
                            </a:rPr>
                            <m:t>𝑥</m:t>
                          </m:r>
                        </m:e>
                        <m:sub>
                          <m:r>
                            <a:rPr lang="en-SG" i="1" dirty="0" err="1">
                              <a:latin typeface="Cambria Math" panose="02040503050406030204" pitchFamily="18" charset="0"/>
                            </a:rPr>
                            <m:t>𝑡</m:t>
                          </m:r>
                        </m:sub>
                      </m:sSub>
                      <m:r>
                        <a:rPr lang="en-SG" i="1" dirty="0">
                          <a:latin typeface="Cambria Math" panose="02040503050406030204" pitchFamily="18" charset="0"/>
                        </a:rPr>
                        <m:t>​+</m:t>
                      </m:r>
                      <m:sSub>
                        <m:sSubPr>
                          <m:ctrlPr>
                            <a:rPr lang="en-GB" i="1" dirty="0">
                              <a:latin typeface="Cambria Math" panose="02040503050406030204" pitchFamily="18" charset="0"/>
                            </a:rPr>
                          </m:ctrlPr>
                        </m:sSubPr>
                        <m:e>
                          <m:r>
                            <a:rPr lang="en-SG" i="1" dirty="0">
                              <a:latin typeface="Cambria Math" panose="02040503050406030204" pitchFamily="18" charset="0"/>
                            </a:rPr>
                            <m:t>𝑈</m:t>
                          </m:r>
                        </m:e>
                        <m:sub>
                          <m:r>
                            <a:rPr lang="en-GB" i="1" dirty="0">
                              <a:latin typeface="Cambria Math" panose="02040503050406030204" pitchFamily="18" charset="0"/>
                            </a:rPr>
                            <m:t>𝑜</m:t>
                          </m:r>
                          <m:r>
                            <a:rPr lang="en-GB" i="1" dirty="0">
                              <a:latin typeface="Cambria Math" panose="02040503050406030204" pitchFamily="18" charset="0"/>
                            </a:rPr>
                            <m:t> </m:t>
                          </m:r>
                        </m:sub>
                      </m:sSub>
                      <m:r>
                        <a:rPr lang="en-SG" i="1" dirty="0">
                          <a:latin typeface="Cambria Math" panose="02040503050406030204" pitchFamily="18" charset="0"/>
                        </a:rPr>
                        <m:t>​</m:t>
                      </m:r>
                      <m:sSub>
                        <m:sSubPr>
                          <m:ctrlPr>
                            <a:rPr lang="en-GB" i="1" dirty="0">
                              <a:latin typeface="Cambria Math" panose="02040503050406030204" pitchFamily="18" charset="0"/>
                            </a:rPr>
                          </m:ctrlPr>
                        </m:sSubPr>
                        <m:e>
                          <m:r>
                            <a:rPr lang="en-SG" i="1" dirty="0">
                              <a:latin typeface="Cambria Math" panose="02040503050406030204" pitchFamily="18" charset="0"/>
                            </a:rPr>
                            <m:t>h</m:t>
                          </m:r>
                        </m:e>
                        <m:sub>
                          <m:r>
                            <a:rPr lang="en-SG" i="1" dirty="0">
                              <a:latin typeface="Cambria Math" panose="02040503050406030204" pitchFamily="18" charset="0"/>
                            </a:rPr>
                            <m:t>𝑡</m:t>
                          </m:r>
                          <m:r>
                            <a:rPr lang="en-GB" i="1" dirty="0">
                              <a:latin typeface="Cambria Math" panose="02040503050406030204" pitchFamily="18" charset="0"/>
                            </a:rPr>
                            <m:t>−1</m:t>
                          </m:r>
                        </m:sub>
                      </m:sSub>
                      <m:r>
                        <a:rPr lang="en-SG" i="1" dirty="0">
                          <a:latin typeface="Cambria Math" panose="02040503050406030204" pitchFamily="18" charset="0"/>
                        </a:rPr>
                        <m:t>​+</m:t>
                      </m:r>
                      <m:sSub>
                        <m:sSubPr>
                          <m:ctrlPr>
                            <a:rPr lang="en-GB" i="1" dirty="0">
                              <a:latin typeface="Cambria Math" panose="02040503050406030204" pitchFamily="18" charset="0"/>
                            </a:rPr>
                          </m:ctrlPr>
                        </m:sSubPr>
                        <m:e>
                          <m:r>
                            <a:rPr lang="en-SG" i="1" dirty="0">
                              <a:latin typeface="Cambria Math" panose="02040503050406030204" pitchFamily="18" charset="0"/>
                            </a:rPr>
                            <m:t>𝑏</m:t>
                          </m:r>
                        </m:e>
                        <m:sub>
                          <m:r>
                            <a:rPr lang="en-GB" i="1" dirty="0">
                              <a:latin typeface="Cambria Math" panose="02040503050406030204" pitchFamily="18" charset="0"/>
                            </a:rPr>
                            <m:t>𝑜</m:t>
                          </m:r>
                        </m:sub>
                      </m:sSub>
                      <m:r>
                        <a:rPr lang="en-SG" i="1" dirty="0">
                          <a:latin typeface="Cambria Math" panose="02040503050406030204" pitchFamily="18" charset="0"/>
                        </a:rPr>
                        <m:t>​)</m:t>
                      </m:r>
                    </m:oMath>
                  </m:oMathPara>
                </a14:m>
                <a:endParaRPr lang="en-GB" i="1" dirty="0"/>
              </a:p>
              <a:p>
                <a:pPr algn="ct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𝑐</m:t>
                          </m:r>
                        </m:e>
                        <m:sub>
                          <m:r>
                            <a:rPr lang="en-GB" i="1" dirty="0">
                              <a:latin typeface="Cambria Math" panose="02040503050406030204" pitchFamily="18" charset="0"/>
                            </a:rPr>
                            <m:t>𝑡</m:t>
                          </m:r>
                        </m:sub>
                      </m:sSub>
                      <m:r>
                        <a:rPr lang="en-GB" i="1" dirty="0">
                          <a:latin typeface="Cambria Math" panose="02040503050406030204" pitchFamily="18" charset="0"/>
                        </a:rPr>
                        <m:t> =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𝑓</m:t>
                          </m:r>
                        </m:e>
                        <m:sub>
                          <m:r>
                            <a:rPr lang="en-GB" i="1" dirty="0" err="1">
                              <a:latin typeface="Cambria Math" panose="02040503050406030204" pitchFamily="18" charset="0"/>
                            </a:rPr>
                            <m:t>𝑡</m:t>
                          </m:r>
                        </m:sub>
                      </m:sSub>
                      <m:r>
                        <a:rPr lang="en-GB" i="1" dirty="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𝑐</m:t>
                          </m:r>
                        </m:e>
                        <m:sub>
                          <m:r>
                            <a:rPr lang="en-GB" i="1" dirty="0">
                              <a:latin typeface="Cambria Math" panose="02040503050406030204" pitchFamily="18" charset="0"/>
                            </a:rPr>
                            <m:t>𝑡</m:t>
                          </m:r>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𝑖</m:t>
                          </m:r>
                        </m:e>
                        <m:sub>
                          <m:r>
                            <a:rPr lang="en-GB" i="1" dirty="0" err="1">
                              <a:latin typeface="Cambria Math" panose="02040503050406030204" pitchFamily="18" charset="0"/>
                            </a:rPr>
                            <m:t>𝑡</m:t>
                          </m:r>
                        </m:sub>
                      </m:sSub>
                      <m:r>
                        <a:rPr lang="en-GB" i="1" dirty="0">
                          <a:latin typeface="Cambria Math" panose="02040503050406030204" pitchFamily="18" charset="0"/>
                        </a:rPr>
                        <m:t> </m:t>
                      </m:r>
                      <m:r>
                        <m:rPr>
                          <m:sty m:val="p"/>
                        </m:rPr>
                        <a:rPr lang="en-GB" i="1" dirty="0">
                          <a:latin typeface="Cambria Math" panose="02040503050406030204" pitchFamily="18" charset="0"/>
                        </a:rPr>
                        <m:t>tanh</m:t>
                      </m:r>
                      <m:r>
                        <a:rPr lang="en-GB" i="1" dirty="0">
                          <a:latin typeface="Cambria Math" panose="02040503050406030204" pitchFamily="18" charset="0"/>
                        </a:rPr>
                        <m:t>⁡(</m:t>
                      </m:r>
                      <m:sSub>
                        <m:sSubPr>
                          <m:ctrlPr>
                            <a:rPr lang="en-GB" i="1" dirty="0" err="1">
                              <a:latin typeface="Cambria Math" panose="02040503050406030204" pitchFamily="18" charset="0"/>
                            </a:rPr>
                          </m:ctrlPr>
                        </m:sSubPr>
                        <m:e>
                          <m:r>
                            <a:rPr lang="en-GB" i="1" dirty="0" err="1">
                              <a:latin typeface="Cambria Math" panose="02040503050406030204" pitchFamily="18" charset="0"/>
                            </a:rPr>
                            <m:t>𝑊</m:t>
                          </m:r>
                        </m:e>
                        <m:sub>
                          <m:r>
                            <a:rPr lang="en-GB" i="1" dirty="0" err="1">
                              <a:latin typeface="Cambria Math" panose="02040503050406030204" pitchFamily="18" charset="0"/>
                            </a:rPr>
                            <m:t>𝑐</m:t>
                          </m:r>
                        </m:sub>
                      </m:sSub>
                      <m:r>
                        <a:rPr lang="en-GB" i="1" dirty="0">
                          <a:latin typeface="Cambria Math" panose="02040503050406030204" pitchFamily="18" charset="0"/>
                        </a:rPr>
                        <m:t>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𝑥</m:t>
                          </m:r>
                        </m:e>
                        <m:sub>
                          <m:r>
                            <a:rPr lang="en-GB" i="1" dirty="0" err="1">
                              <a:latin typeface="Cambria Math" panose="02040503050406030204" pitchFamily="18" charset="0"/>
                            </a:rPr>
                            <m:t>𝑡</m:t>
                          </m:r>
                        </m:sub>
                      </m:sSub>
                      <m:r>
                        <a:rPr lang="en-GB" i="1" dirty="0">
                          <a:latin typeface="Cambria Math" panose="02040503050406030204" pitchFamily="18" charset="0"/>
                        </a:rPr>
                        <m:t> +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𝑈</m:t>
                          </m:r>
                        </m:e>
                        <m:sub>
                          <m:r>
                            <a:rPr lang="en-GB" i="1" dirty="0" err="1">
                              <a:latin typeface="Cambria Math" panose="02040503050406030204" pitchFamily="18" charset="0"/>
                            </a:rPr>
                            <m:t>𝑐</m:t>
                          </m:r>
                        </m:sub>
                      </m:sSub>
                      <m:r>
                        <a:rPr lang="en-GB" i="1" dirty="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h</m:t>
                          </m:r>
                        </m:e>
                        <m:sub>
                          <m:r>
                            <a:rPr lang="en-GB" i="1" dirty="0">
                              <a:latin typeface="Cambria Math" panose="02040503050406030204" pitchFamily="18" charset="0"/>
                            </a:rPr>
                            <m:t>𝑡</m:t>
                          </m:r>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𝑏</m:t>
                          </m:r>
                        </m:e>
                        <m:sub>
                          <m:r>
                            <a:rPr lang="en-GB" i="1" dirty="0" err="1">
                              <a:latin typeface="Cambria Math" panose="02040503050406030204" pitchFamily="18" charset="0"/>
                            </a:rPr>
                            <m:t>𝑐</m:t>
                          </m:r>
                        </m:sub>
                      </m:sSub>
                      <m:r>
                        <a:rPr lang="en-GB" i="1" dirty="0">
                          <a:latin typeface="Cambria Math" panose="02040503050406030204" pitchFamily="18" charset="0"/>
                        </a:rPr>
                        <m:t>)</m:t>
                      </m:r>
                    </m:oMath>
                  </m:oMathPara>
                </a14:m>
                <a:endParaRPr lang="en-SG" dirty="0"/>
              </a:p>
              <a:p>
                <a:pPr algn="ct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h</m:t>
                          </m:r>
                        </m:e>
                        <m:sub>
                          <m:r>
                            <a:rPr lang="en-GB" i="1" dirty="0">
                              <a:latin typeface="Cambria Math" panose="02040503050406030204" pitchFamily="18" charset="0"/>
                            </a:rPr>
                            <m:t>𝑡</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𝑜</m:t>
                          </m:r>
                        </m:e>
                        <m:sub>
                          <m:r>
                            <a:rPr lang="en-GB" i="1" dirty="0">
                              <a:latin typeface="Cambria Math" panose="02040503050406030204" pitchFamily="18" charset="0"/>
                            </a:rPr>
                            <m:t>𝑡</m:t>
                          </m:r>
                        </m:sub>
                      </m:sSub>
                      <m:r>
                        <a:rPr lang="en-GB" i="1" dirty="0">
                          <a:latin typeface="Cambria Math" panose="02040503050406030204" pitchFamily="18" charset="0"/>
                        </a:rPr>
                        <m:t> </m:t>
                      </m:r>
                      <m:r>
                        <a:rPr lang="en-GB" i="1" dirty="0">
                          <a:latin typeface="Cambria Math" panose="02040503050406030204" pitchFamily="18" charset="0"/>
                        </a:rPr>
                        <m:t>𝑡𝑎𝑛h</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𝑐</m:t>
                          </m:r>
                        </m:e>
                        <m:sub>
                          <m:r>
                            <a:rPr lang="en-GB" i="1" dirty="0">
                              <a:latin typeface="Cambria Math" panose="02040503050406030204" pitchFamily="18" charset="0"/>
                            </a:rPr>
                            <m:t>𝑡</m:t>
                          </m:r>
                        </m:sub>
                      </m:sSub>
                      <m:r>
                        <a:rPr lang="en-GB" i="1" dirty="0">
                          <a:latin typeface="Cambria Math" panose="02040503050406030204" pitchFamily="18" charset="0"/>
                        </a:rPr>
                        <m:t>)</m:t>
                      </m:r>
                    </m:oMath>
                  </m:oMathPara>
                </a14:m>
                <a:endParaRPr lang="en-SG" dirty="0"/>
              </a:p>
              <a:p>
                <a:pPr algn="ct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𝑡</m:t>
                        </m:r>
                      </m:sub>
                    </m:sSub>
                    <m:r>
                      <a:rPr lang="en-GB" i="1" dirty="0">
                        <a:latin typeface="Cambria Math" panose="02040503050406030204" pitchFamily="18" charset="0"/>
                      </a:rPr>
                      <m:t>=</m:t>
                    </m:r>
                    <m:r>
                      <a:rPr lang="en-GB" b="0" i="1" dirty="0" smtClean="0">
                        <a:latin typeface="Cambria Math" panose="02040503050406030204" pitchFamily="18" charset="0"/>
                      </a:rPr>
                      <m:t>𝑉</m:t>
                    </m:r>
                    <m:sSub>
                      <m:sSubPr>
                        <m:ctrlPr>
                          <a:rPr lang="en-GB" i="1" dirty="0">
                            <a:latin typeface="Cambria Math" panose="02040503050406030204" pitchFamily="18" charset="0"/>
                          </a:rPr>
                        </m:ctrlPr>
                      </m:sSubPr>
                      <m:e>
                        <m:r>
                          <a:rPr lang="en-GB" i="1" dirty="0">
                            <a:latin typeface="Cambria Math" panose="02040503050406030204" pitchFamily="18" charset="0"/>
                          </a:rPr>
                          <m:t>h</m:t>
                        </m:r>
                      </m:e>
                      <m:sub>
                        <m:r>
                          <a:rPr lang="en-GB" i="1" dirty="0">
                            <a:latin typeface="Cambria Math" panose="02040503050406030204" pitchFamily="18" charset="0"/>
                          </a:rPr>
                          <m:t>𝑡</m:t>
                        </m:r>
                      </m:sub>
                    </m:sSub>
                  </m:oMath>
                </a14:m>
                <a:r>
                  <a:rPr lang="en-GB" dirty="0"/>
                  <a:t> or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𝑡</m:t>
                        </m:r>
                      </m:sub>
                    </m:sSub>
                    <m:r>
                      <a:rPr lang="en-GB" i="1" dirty="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𝑜</m:t>
                        </m:r>
                      </m:e>
                      <m:sub>
                        <m:r>
                          <a:rPr lang="en-GB" b="0" i="1" dirty="0" smtClean="0">
                            <a:latin typeface="Cambria Math" panose="02040503050406030204" pitchFamily="18" charset="0"/>
                          </a:rPr>
                          <m:t>𝑡</m:t>
                        </m:r>
                      </m:sub>
                    </m:sSub>
                    <m:sSub>
                      <m:sSubPr>
                        <m:ctrlPr>
                          <a:rPr lang="en-GB" i="1" dirty="0">
                            <a:latin typeface="Cambria Math" panose="02040503050406030204" pitchFamily="18" charset="0"/>
                          </a:rPr>
                        </m:ctrlPr>
                      </m:sSubPr>
                      <m:e>
                        <m:r>
                          <a:rPr lang="en-GB" i="1" dirty="0">
                            <a:latin typeface="Cambria Math" panose="02040503050406030204" pitchFamily="18" charset="0"/>
                          </a:rPr>
                          <m:t>h</m:t>
                        </m:r>
                      </m:e>
                      <m:sub>
                        <m:r>
                          <a:rPr lang="en-GB" i="1" dirty="0">
                            <a:latin typeface="Cambria Math" panose="02040503050406030204" pitchFamily="18" charset="0"/>
                          </a:rPr>
                          <m:t>𝑡</m:t>
                        </m:r>
                      </m:sub>
                    </m:sSub>
                  </m:oMath>
                </a14:m>
                <a:r>
                  <a:rPr lang="en-GB" dirty="0"/>
                  <a:t> </a:t>
                </a:r>
              </a:p>
            </p:txBody>
          </p:sp>
        </mc:Choice>
        <mc:Fallback xmlns="">
          <p:sp>
            <p:nvSpPr>
              <p:cNvPr id="5" name="Rectangle 4">
                <a:extLst>
                  <a:ext uri="{FF2B5EF4-FFF2-40B4-BE49-F238E27FC236}">
                    <a16:creationId xmlns:a16="http://schemas.microsoft.com/office/drawing/2014/main" id="{17853777-6B9E-547F-DABB-2F1A3E24A21B}"/>
                  </a:ext>
                </a:extLst>
              </p:cNvPr>
              <p:cNvSpPr>
                <a:spLocks noRot="1" noChangeAspect="1" noMove="1" noResize="1" noEditPoints="1" noAdjustHandles="1" noChangeArrowheads="1" noChangeShapeType="1" noTextEdit="1"/>
              </p:cNvSpPr>
              <p:nvPr/>
            </p:nvSpPr>
            <p:spPr>
              <a:xfrm>
                <a:off x="2344616" y="1990914"/>
                <a:ext cx="7323022" cy="4024923"/>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63DCC9-4608-745C-1F57-BE9BD8E329BE}"/>
                  </a:ext>
                </a:extLst>
              </p:cNvPr>
              <p:cNvSpPr txBox="1"/>
              <p:nvPr/>
            </p:nvSpPr>
            <p:spPr>
              <a:xfrm>
                <a:off x="418122" y="2674871"/>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𝑡</m:t>
                          </m:r>
                        </m:sub>
                      </m:sSub>
                    </m:oMath>
                  </m:oMathPara>
                </a14:m>
                <a:endParaRPr lang="en-SG" sz="2400" dirty="0"/>
              </a:p>
            </p:txBody>
          </p:sp>
        </mc:Choice>
        <mc:Fallback xmlns="">
          <p:sp>
            <p:nvSpPr>
              <p:cNvPr id="6" name="TextBox 5">
                <a:extLst>
                  <a:ext uri="{FF2B5EF4-FFF2-40B4-BE49-F238E27FC236}">
                    <a16:creationId xmlns:a16="http://schemas.microsoft.com/office/drawing/2014/main" id="{5163DCC9-4608-745C-1F57-BE9BD8E329BE}"/>
                  </a:ext>
                </a:extLst>
              </p:cNvPr>
              <p:cNvSpPr txBox="1">
                <a:spLocks noRot="1" noChangeAspect="1" noMove="1" noResize="1" noEditPoints="1" noAdjustHandles="1" noChangeArrowheads="1" noChangeShapeType="1" noTextEdit="1"/>
              </p:cNvSpPr>
              <p:nvPr/>
            </p:nvSpPr>
            <p:spPr>
              <a:xfrm>
                <a:off x="418122" y="2674871"/>
                <a:ext cx="1203570" cy="461665"/>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B0FE10-744A-0E3A-36A8-49E46B40701D}"/>
                  </a:ext>
                </a:extLst>
              </p:cNvPr>
              <p:cNvSpPr txBox="1"/>
              <p:nvPr/>
            </p:nvSpPr>
            <p:spPr>
              <a:xfrm>
                <a:off x="-66431" y="4640440"/>
                <a:ext cx="21726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𝑡</m:t>
                          </m:r>
                          <m:r>
                            <a:rPr lang="en-GB" sz="2400" b="0" i="1" dirty="0" smtClean="0">
                              <a:latin typeface="Cambria Math" panose="02040503050406030204" pitchFamily="18" charset="0"/>
                            </a:rPr>
                            <m:t>−1</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𝑐</m:t>
                          </m:r>
                        </m:e>
                        <m:sub>
                          <m:r>
                            <a:rPr lang="en-GB" sz="2400" b="0" i="1" dirty="0" smtClean="0">
                              <a:latin typeface="Cambria Math" panose="02040503050406030204" pitchFamily="18" charset="0"/>
                            </a:rPr>
                            <m:t>𝑡</m:t>
                          </m:r>
                          <m:r>
                            <a:rPr lang="en-GB" sz="2400" b="0" i="1" dirty="0" smtClean="0">
                              <a:latin typeface="Cambria Math" panose="02040503050406030204" pitchFamily="18" charset="0"/>
                            </a:rPr>
                            <m:t>−1</m:t>
                          </m:r>
                        </m:sub>
                      </m:sSub>
                    </m:oMath>
                  </m:oMathPara>
                </a14:m>
                <a:endParaRPr lang="en-SG" sz="2400" dirty="0"/>
              </a:p>
            </p:txBody>
          </p:sp>
        </mc:Choice>
        <mc:Fallback xmlns="">
          <p:sp>
            <p:nvSpPr>
              <p:cNvPr id="7" name="TextBox 6">
                <a:extLst>
                  <a:ext uri="{FF2B5EF4-FFF2-40B4-BE49-F238E27FC236}">
                    <a16:creationId xmlns:a16="http://schemas.microsoft.com/office/drawing/2014/main" id="{E8B0FE10-744A-0E3A-36A8-49E46B40701D}"/>
                  </a:ext>
                </a:extLst>
              </p:cNvPr>
              <p:cNvSpPr txBox="1">
                <a:spLocks noRot="1" noChangeAspect="1" noMove="1" noResize="1" noEditPoints="1" noAdjustHandles="1" noChangeArrowheads="1" noChangeShapeType="1" noTextEdit="1"/>
              </p:cNvSpPr>
              <p:nvPr/>
            </p:nvSpPr>
            <p:spPr>
              <a:xfrm>
                <a:off x="-66431" y="4640440"/>
                <a:ext cx="2172675" cy="461665"/>
              </a:xfrm>
              <a:prstGeom prst="rect">
                <a:avLst/>
              </a:prstGeom>
              <a:blipFill>
                <a:blip r:embed="rId5"/>
                <a:stretch>
                  <a:fillRect b="-1316"/>
                </a:stretch>
              </a:blipFill>
            </p:spPr>
            <p:txBody>
              <a:bodyPr/>
              <a:lstStyle/>
              <a:p>
                <a:r>
                  <a:rPr lang="en-SG">
                    <a:noFill/>
                  </a:rPr>
                  <a:t> </a:t>
                </a:r>
              </a:p>
            </p:txBody>
          </p:sp>
        </mc:Fallback>
      </mc:AlternateContent>
      <p:cxnSp>
        <p:nvCxnSpPr>
          <p:cNvPr id="8" name="Straight Arrow Connector 7">
            <a:extLst>
              <a:ext uri="{FF2B5EF4-FFF2-40B4-BE49-F238E27FC236}">
                <a16:creationId xmlns:a16="http://schemas.microsoft.com/office/drawing/2014/main" id="{6C7FFF05-8D46-8F14-6F85-F5BE931BF4EE}"/>
              </a:ext>
            </a:extLst>
          </p:cNvPr>
          <p:cNvCxnSpPr/>
          <p:nvPr/>
        </p:nvCxnSpPr>
        <p:spPr>
          <a:xfrm>
            <a:off x="1266092" y="2905703"/>
            <a:ext cx="10785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2C6DB83-7AA9-2C2A-ECC0-0FEBA699687D}"/>
              </a:ext>
            </a:extLst>
          </p:cNvPr>
          <p:cNvCxnSpPr>
            <a:cxnSpLocks/>
          </p:cNvCxnSpPr>
          <p:nvPr/>
        </p:nvCxnSpPr>
        <p:spPr>
          <a:xfrm>
            <a:off x="1781908" y="4931508"/>
            <a:ext cx="5627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B6BC7F-C0D1-E9EF-02C4-F2509522D7F2}"/>
              </a:ext>
            </a:extLst>
          </p:cNvPr>
          <p:cNvCxnSpPr>
            <a:cxnSpLocks/>
          </p:cNvCxnSpPr>
          <p:nvPr/>
        </p:nvCxnSpPr>
        <p:spPr>
          <a:xfrm>
            <a:off x="9667639" y="2905703"/>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936D401-9379-C136-20F2-B5C79E971F76}"/>
              </a:ext>
            </a:extLst>
          </p:cNvPr>
          <p:cNvCxnSpPr>
            <a:cxnSpLocks/>
          </p:cNvCxnSpPr>
          <p:nvPr/>
        </p:nvCxnSpPr>
        <p:spPr>
          <a:xfrm>
            <a:off x="9667639" y="4931508"/>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436DE83-C6B4-89AF-BF9E-9965FE1C2CFF}"/>
                  </a:ext>
                </a:extLst>
              </p:cNvPr>
              <p:cNvSpPr txBox="1"/>
              <p:nvPr/>
            </p:nvSpPr>
            <p:spPr>
              <a:xfrm>
                <a:off x="10331947" y="4700675"/>
                <a:ext cx="664308" cy="461665"/>
              </a:xfrm>
              <a:prstGeom prst="rect">
                <a:avLst/>
              </a:prstGeom>
              <a:noFill/>
            </p:spPr>
            <p:txBody>
              <a:bodyPr wrap="square" rtlCol="0">
                <a:spAutoFit/>
              </a:bodyPr>
              <a:lstStyle/>
              <a:p>
                <a14:m>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𝑡</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𝑐</m:t>
                        </m:r>
                      </m:e>
                      <m:sub>
                        <m:r>
                          <a:rPr lang="en-GB" sz="2400" b="0" i="1" dirty="0" smtClean="0">
                            <a:latin typeface="Cambria Math" panose="02040503050406030204" pitchFamily="18" charset="0"/>
                          </a:rPr>
                          <m:t>𝑡</m:t>
                        </m:r>
                      </m:sub>
                    </m:sSub>
                  </m:oMath>
                </a14:m>
                <a:r>
                  <a:rPr lang="en-SG" sz="2400" dirty="0"/>
                  <a:t> </a:t>
                </a:r>
              </a:p>
            </p:txBody>
          </p:sp>
        </mc:Choice>
        <mc:Fallback xmlns="">
          <p:sp>
            <p:nvSpPr>
              <p:cNvPr id="12" name="TextBox 11">
                <a:extLst>
                  <a:ext uri="{FF2B5EF4-FFF2-40B4-BE49-F238E27FC236}">
                    <a16:creationId xmlns:a16="http://schemas.microsoft.com/office/drawing/2014/main" id="{B436DE83-C6B4-89AF-BF9E-9965FE1C2CFF}"/>
                  </a:ext>
                </a:extLst>
              </p:cNvPr>
              <p:cNvSpPr txBox="1">
                <a:spLocks noRot="1" noChangeAspect="1" noMove="1" noResize="1" noEditPoints="1" noAdjustHandles="1" noChangeArrowheads="1" noChangeShapeType="1" noTextEdit="1"/>
              </p:cNvSpPr>
              <p:nvPr/>
            </p:nvSpPr>
            <p:spPr>
              <a:xfrm>
                <a:off x="10331947" y="4700675"/>
                <a:ext cx="664308" cy="461665"/>
              </a:xfrm>
              <a:prstGeom prst="rect">
                <a:avLst/>
              </a:prstGeom>
              <a:blipFill>
                <a:blip r:embed="rId6"/>
                <a:stretch>
                  <a:fillRect l="-2752" r="-20183" b="-1316"/>
                </a:stretch>
              </a:blipFill>
            </p:spPr>
            <p:txBody>
              <a:bodyPr/>
              <a:lstStyle/>
              <a:p>
                <a:r>
                  <a:rPr lang="en-SG">
                    <a:noFill/>
                  </a:rPr>
                  <a:t> </a:t>
                </a:r>
              </a:p>
            </p:txBody>
          </p:sp>
        </mc:Fallback>
      </mc:AlternateContent>
    </p:spTree>
    <p:extLst>
      <p:ext uri="{BB962C8B-B14F-4D97-AF65-F5344CB8AC3E}">
        <p14:creationId xmlns:p14="http://schemas.microsoft.com/office/powerpoint/2010/main" val="4915782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F7BCE9-4B93-3A33-6D6C-8C0B560FC968}"/>
              </a:ext>
            </a:extLst>
          </p:cNvPr>
          <p:cNvSpPr>
            <a:spLocks noGrp="1"/>
          </p:cNvSpPr>
          <p:nvPr>
            <p:ph type="title"/>
          </p:nvPr>
        </p:nvSpPr>
        <p:spPr/>
        <p:txBody>
          <a:bodyPr/>
          <a:lstStyle/>
          <a:p>
            <a:r>
              <a:rPr lang="en-GB" dirty="0"/>
              <a:t>Building our own</a:t>
            </a:r>
            <a:br>
              <a:rPr lang="en-GB" dirty="0"/>
            </a:br>
            <a:r>
              <a:rPr lang="en-GB" dirty="0"/>
              <a:t>LSTM model</a:t>
            </a:r>
            <a:endParaRPr lang="en-SG" dirty="0"/>
          </a:p>
        </p:txBody>
      </p:sp>
      <p:sp>
        <p:nvSpPr>
          <p:cNvPr id="10" name="Content Placeholder 9">
            <a:extLst>
              <a:ext uri="{FF2B5EF4-FFF2-40B4-BE49-F238E27FC236}">
                <a16:creationId xmlns:a16="http://schemas.microsoft.com/office/drawing/2014/main" id="{D3F8987C-E172-1405-8751-BD9CE7EB124B}"/>
              </a:ext>
            </a:extLst>
          </p:cNvPr>
          <p:cNvSpPr>
            <a:spLocks noGrp="1"/>
          </p:cNvSpPr>
          <p:nvPr>
            <p:ph sz="half" idx="1"/>
          </p:nvPr>
        </p:nvSpPr>
        <p:spPr/>
        <p:txBody>
          <a:bodyPr/>
          <a:lstStyle/>
          <a:p>
            <a:pPr marL="0" indent="0">
              <a:buNone/>
            </a:pPr>
            <a:r>
              <a:rPr lang="en-GB" dirty="0"/>
              <a:t>Let us start by defining all the weights and biases we need for each of the 6 operations we discussed.</a:t>
            </a:r>
          </a:p>
          <a:p>
            <a:pPr marL="0" indent="0">
              <a:buNone/>
            </a:pPr>
            <a:r>
              <a:rPr lang="en-GB" dirty="0"/>
              <a:t>We implement them in the </a:t>
            </a:r>
            <a:r>
              <a:rPr lang="en-GB" dirty="0" err="1"/>
              <a:t>init</a:t>
            </a:r>
            <a:r>
              <a:rPr lang="en-GB" dirty="0"/>
              <a:t> method of our class as before.</a:t>
            </a:r>
          </a:p>
          <a:p>
            <a:pPr marL="0" indent="0">
              <a:buNone/>
            </a:pPr>
            <a:r>
              <a:rPr lang="en-GB" dirty="0"/>
              <a:t>Pay attention to the sizes used for each parameter.</a:t>
            </a:r>
            <a:endParaRPr lang="en-SG" dirty="0"/>
          </a:p>
        </p:txBody>
      </p:sp>
      <p:pic>
        <p:nvPicPr>
          <p:cNvPr id="3" name="Picture 2">
            <a:extLst>
              <a:ext uri="{FF2B5EF4-FFF2-40B4-BE49-F238E27FC236}">
                <a16:creationId xmlns:a16="http://schemas.microsoft.com/office/drawing/2014/main" id="{4753C4C8-3C3D-2F52-6D48-CF6FB25E72F4}"/>
              </a:ext>
            </a:extLst>
          </p:cNvPr>
          <p:cNvPicPr>
            <a:picLocks noChangeAspect="1"/>
          </p:cNvPicPr>
          <p:nvPr/>
        </p:nvPicPr>
        <p:blipFill>
          <a:blip r:embed="rId2"/>
          <a:stretch>
            <a:fillRect/>
          </a:stretch>
        </p:blipFill>
        <p:spPr>
          <a:xfrm>
            <a:off x="5620521" y="781538"/>
            <a:ext cx="6571479" cy="5810203"/>
          </a:xfrm>
          <a:prstGeom prst="rect">
            <a:avLst/>
          </a:prstGeom>
        </p:spPr>
      </p:pic>
    </p:spTree>
    <p:extLst>
      <p:ext uri="{BB962C8B-B14F-4D97-AF65-F5344CB8AC3E}">
        <p14:creationId xmlns:p14="http://schemas.microsoft.com/office/powerpoint/2010/main" val="40592656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F7BCE9-4B93-3A33-6D6C-8C0B560FC968}"/>
              </a:ext>
            </a:extLst>
          </p:cNvPr>
          <p:cNvSpPr>
            <a:spLocks noGrp="1"/>
          </p:cNvSpPr>
          <p:nvPr>
            <p:ph type="title"/>
          </p:nvPr>
        </p:nvSpPr>
        <p:spPr/>
        <p:txBody>
          <a:bodyPr/>
          <a:lstStyle/>
          <a:p>
            <a:r>
              <a:rPr lang="en-GB" dirty="0"/>
              <a:t>Building our own LSTM</a:t>
            </a:r>
            <a:endParaRPr lang="en-SG" dirty="0"/>
          </a:p>
        </p:txBody>
      </p:sp>
      <p:sp>
        <p:nvSpPr>
          <p:cNvPr id="10" name="Content Placeholder 9">
            <a:extLst>
              <a:ext uri="{FF2B5EF4-FFF2-40B4-BE49-F238E27FC236}">
                <a16:creationId xmlns:a16="http://schemas.microsoft.com/office/drawing/2014/main" id="{D3F8987C-E172-1405-8751-BD9CE7EB124B}"/>
              </a:ext>
            </a:extLst>
          </p:cNvPr>
          <p:cNvSpPr>
            <a:spLocks noGrp="1"/>
          </p:cNvSpPr>
          <p:nvPr>
            <p:ph idx="1"/>
          </p:nvPr>
        </p:nvSpPr>
        <p:spPr/>
        <p:txBody>
          <a:bodyPr/>
          <a:lstStyle/>
          <a:p>
            <a:pPr marL="0" indent="0">
              <a:buNone/>
            </a:pPr>
            <a:r>
              <a:rPr lang="en-GB" dirty="0"/>
              <a:t>Eventually, compute all 6 LSTM operations in the forward method.</a:t>
            </a:r>
            <a:endParaRPr lang="en-SG" dirty="0"/>
          </a:p>
        </p:txBody>
      </p:sp>
      <p:pic>
        <p:nvPicPr>
          <p:cNvPr id="3" name="Picture 2">
            <a:extLst>
              <a:ext uri="{FF2B5EF4-FFF2-40B4-BE49-F238E27FC236}">
                <a16:creationId xmlns:a16="http://schemas.microsoft.com/office/drawing/2014/main" id="{683823C4-70EC-7C80-D2C3-BE00734E0544}"/>
              </a:ext>
            </a:extLst>
          </p:cNvPr>
          <p:cNvPicPr>
            <a:picLocks noChangeAspect="1"/>
          </p:cNvPicPr>
          <p:nvPr/>
        </p:nvPicPr>
        <p:blipFill>
          <a:blip r:embed="rId2"/>
          <a:stretch>
            <a:fillRect/>
          </a:stretch>
        </p:blipFill>
        <p:spPr>
          <a:xfrm>
            <a:off x="1429231" y="2312667"/>
            <a:ext cx="9333538" cy="4559010"/>
          </a:xfrm>
          <a:prstGeom prst="rect">
            <a:avLst/>
          </a:prstGeom>
        </p:spPr>
      </p:pic>
    </p:spTree>
    <p:extLst>
      <p:ext uri="{BB962C8B-B14F-4D97-AF65-F5344CB8AC3E}">
        <p14:creationId xmlns:p14="http://schemas.microsoft.com/office/powerpoint/2010/main" val="2696285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1015D-E7F1-F3D9-E560-C9E82C06BBB9}"/>
              </a:ext>
            </a:extLst>
          </p:cNvPr>
          <p:cNvSpPr>
            <a:spLocks noGrp="1"/>
          </p:cNvSpPr>
          <p:nvPr>
            <p:ph type="title"/>
          </p:nvPr>
        </p:nvSpPr>
        <p:spPr/>
        <p:txBody>
          <a:bodyPr/>
          <a:lstStyle/>
          <a:p>
            <a:r>
              <a:rPr lang="en-GB" dirty="0"/>
              <a:t>Typical methods for analysing a time series</a:t>
            </a:r>
            <a:endParaRPr lang="en-SG" dirty="0"/>
          </a:p>
        </p:txBody>
      </p:sp>
      <p:sp>
        <p:nvSpPr>
          <p:cNvPr id="5" name="Content Placeholder 4">
            <a:extLst>
              <a:ext uri="{FF2B5EF4-FFF2-40B4-BE49-F238E27FC236}">
                <a16:creationId xmlns:a16="http://schemas.microsoft.com/office/drawing/2014/main" id="{B00D7D74-AD4E-73AE-79C0-432D2B4B2341}"/>
              </a:ext>
            </a:extLst>
          </p:cNvPr>
          <p:cNvSpPr>
            <a:spLocks noGrp="1"/>
          </p:cNvSpPr>
          <p:nvPr>
            <p:ph sz="half" idx="1"/>
          </p:nvPr>
        </p:nvSpPr>
        <p:spPr>
          <a:xfrm>
            <a:off x="838200" y="1825624"/>
            <a:ext cx="5181600" cy="5032375"/>
          </a:xfrm>
        </p:spPr>
        <p:txBody>
          <a:bodyPr>
            <a:normAutofit fontScale="92500"/>
          </a:bodyPr>
          <a:lstStyle/>
          <a:p>
            <a:pPr marL="0" indent="0">
              <a:buNone/>
            </a:pPr>
            <a:r>
              <a:rPr lang="en-GB" b="1" dirty="0"/>
              <a:t>Typical methods for analysing a time series include</a:t>
            </a:r>
          </a:p>
          <a:p>
            <a:pPr marL="514350" indent="-514350">
              <a:buFont typeface="+mj-lt"/>
              <a:buAutoNum type="arabicPeriod"/>
            </a:pPr>
            <a:r>
              <a:rPr lang="en-GB" b="1" dirty="0"/>
              <a:t>Descriptive statistics: </a:t>
            </a:r>
            <a:r>
              <a:rPr lang="en-GB" dirty="0"/>
              <a:t>calculating basic summary statistics for the time series (mean, median, variance, etc.). These statistics can provide insights into the central tendency, variability, and distribution of the data.</a:t>
            </a:r>
          </a:p>
          <a:p>
            <a:pPr marL="514350" indent="-514350">
              <a:buFont typeface="+mj-lt"/>
              <a:buAutoNum type="arabicPeriod"/>
            </a:pPr>
            <a:r>
              <a:rPr lang="en-GB" b="1" dirty="0"/>
              <a:t>Visual inspection: </a:t>
            </a:r>
            <a:r>
              <a:rPr lang="en-GB" dirty="0"/>
              <a:t>Plotting the time series data helps identify patterns, trends, and outliers in the data. </a:t>
            </a:r>
          </a:p>
        </p:txBody>
      </p:sp>
      <p:pic>
        <p:nvPicPr>
          <p:cNvPr id="10" name="Picture 9">
            <a:extLst>
              <a:ext uri="{FF2B5EF4-FFF2-40B4-BE49-F238E27FC236}">
                <a16:creationId xmlns:a16="http://schemas.microsoft.com/office/drawing/2014/main" id="{A797B8FA-B87E-538F-8455-6FF89F60C768}"/>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11196578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F7BCE9-4B93-3A33-6D6C-8C0B560FC968}"/>
              </a:ext>
            </a:extLst>
          </p:cNvPr>
          <p:cNvSpPr>
            <a:spLocks noGrp="1"/>
          </p:cNvSpPr>
          <p:nvPr>
            <p:ph type="title"/>
          </p:nvPr>
        </p:nvSpPr>
        <p:spPr/>
        <p:txBody>
          <a:bodyPr/>
          <a:lstStyle/>
          <a:p>
            <a:r>
              <a:rPr lang="en-GB" dirty="0"/>
              <a:t>Building our own LSTM</a:t>
            </a:r>
            <a:endParaRPr lang="en-SG" dirty="0"/>
          </a:p>
        </p:txBody>
      </p:sp>
      <p:sp>
        <p:nvSpPr>
          <p:cNvPr id="10" name="Content Placeholder 9">
            <a:extLst>
              <a:ext uri="{FF2B5EF4-FFF2-40B4-BE49-F238E27FC236}">
                <a16:creationId xmlns:a16="http://schemas.microsoft.com/office/drawing/2014/main" id="{D3F8987C-E172-1405-8751-BD9CE7EB124B}"/>
              </a:ext>
            </a:extLst>
          </p:cNvPr>
          <p:cNvSpPr>
            <a:spLocks noGrp="1"/>
          </p:cNvSpPr>
          <p:nvPr>
            <p:ph idx="1"/>
          </p:nvPr>
        </p:nvSpPr>
        <p:spPr/>
        <p:txBody>
          <a:bodyPr/>
          <a:lstStyle/>
          <a:p>
            <a:pPr marL="0" indent="0">
              <a:buNone/>
            </a:pPr>
            <a:r>
              <a:rPr lang="en-GB" dirty="0"/>
              <a:t>We can then quickly check it has the expected </a:t>
            </a:r>
            <a:r>
              <a:rPr lang="en-GB" dirty="0" err="1"/>
              <a:t>behavior</a:t>
            </a:r>
            <a:r>
              <a:rPr lang="en-GB" dirty="0"/>
              <a:t>, with consistency on the sizes.</a:t>
            </a:r>
            <a:endParaRPr lang="en-SG" dirty="0"/>
          </a:p>
        </p:txBody>
      </p:sp>
      <p:pic>
        <p:nvPicPr>
          <p:cNvPr id="3" name="Picture 2">
            <a:extLst>
              <a:ext uri="{FF2B5EF4-FFF2-40B4-BE49-F238E27FC236}">
                <a16:creationId xmlns:a16="http://schemas.microsoft.com/office/drawing/2014/main" id="{9E54376E-0B3B-4996-6BA6-47C0D4F408AE}"/>
              </a:ext>
            </a:extLst>
          </p:cNvPr>
          <p:cNvPicPr>
            <a:picLocks noChangeAspect="1"/>
          </p:cNvPicPr>
          <p:nvPr/>
        </p:nvPicPr>
        <p:blipFill>
          <a:blip r:embed="rId2"/>
          <a:stretch>
            <a:fillRect/>
          </a:stretch>
        </p:blipFill>
        <p:spPr>
          <a:xfrm>
            <a:off x="2190205" y="3100911"/>
            <a:ext cx="7811590" cy="3000794"/>
          </a:xfrm>
          <a:prstGeom prst="rect">
            <a:avLst/>
          </a:prstGeom>
        </p:spPr>
      </p:pic>
    </p:spTree>
    <p:extLst>
      <p:ext uri="{BB962C8B-B14F-4D97-AF65-F5344CB8AC3E}">
        <p14:creationId xmlns:p14="http://schemas.microsoft.com/office/powerpoint/2010/main" val="34032443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23CE-D797-D49A-3B8F-540728C3B032}"/>
              </a:ext>
            </a:extLst>
          </p:cNvPr>
          <p:cNvSpPr>
            <a:spLocks noGrp="1"/>
          </p:cNvSpPr>
          <p:nvPr>
            <p:ph type="title"/>
          </p:nvPr>
        </p:nvSpPr>
        <p:spPr/>
        <p:txBody>
          <a:bodyPr/>
          <a:lstStyle/>
          <a:p>
            <a:r>
              <a:rPr lang="en-GB" dirty="0"/>
              <a:t>The </a:t>
            </a:r>
            <a:r>
              <a:rPr lang="en-GB" dirty="0" err="1"/>
              <a:t>PyTorch</a:t>
            </a:r>
            <a:r>
              <a:rPr lang="en-GB" dirty="0"/>
              <a:t> LSTM (equivalent to ours, but can be repeated </a:t>
            </a:r>
            <a:r>
              <a:rPr lang="en-GB" dirty="0" err="1"/>
              <a:t>num_layers</a:t>
            </a:r>
            <a:r>
              <a:rPr lang="en-GB" dirty="0"/>
              <a:t> times in a row)</a:t>
            </a:r>
            <a:endParaRPr lang="en-SG" dirty="0"/>
          </a:p>
        </p:txBody>
      </p:sp>
      <p:pic>
        <p:nvPicPr>
          <p:cNvPr id="4" name="Picture 3">
            <a:extLst>
              <a:ext uri="{FF2B5EF4-FFF2-40B4-BE49-F238E27FC236}">
                <a16:creationId xmlns:a16="http://schemas.microsoft.com/office/drawing/2014/main" id="{FC05E70E-6849-CF6E-F40E-6EB954612F9C}"/>
              </a:ext>
            </a:extLst>
          </p:cNvPr>
          <p:cNvPicPr>
            <a:picLocks noChangeAspect="1"/>
          </p:cNvPicPr>
          <p:nvPr/>
        </p:nvPicPr>
        <p:blipFill>
          <a:blip r:embed="rId2"/>
          <a:stretch>
            <a:fillRect/>
          </a:stretch>
        </p:blipFill>
        <p:spPr>
          <a:xfrm>
            <a:off x="1166124" y="1742361"/>
            <a:ext cx="9859751" cy="5115639"/>
          </a:xfrm>
          <a:prstGeom prst="rect">
            <a:avLst/>
          </a:prstGeom>
        </p:spPr>
      </p:pic>
    </p:spTree>
    <p:extLst>
      <p:ext uri="{BB962C8B-B14F-4D97-AF65-F5344CB8AC3E}">
        <p14:creationId xmlns:p14="http://schemas.microsoft.com/office/powerpoint/2010/main" val="33786747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23CE-D797-D49A-3B8F-540728C3B032}"/>
              </a:ext>
            </a:extLst>
          </p:cNvPr>
          <p:cNvSpPr>
            <a:spLocks noGrp="1"/>
          </p:cNvSpPr>
          <p:nvPr>
            <p:ph type="title"/>
          </p:nvPr>
        </p:nvSpPr>
        <p:spPr/>
        <p:txBody>
          <a:bodyPr/>
          <a:lstStyle/>
          <a:p>
            <a:r>
              <a:rPr lang="en-GB" dirty="0"/>
              <a:t>Works and ready to be trained as in NB3!</a:t>
            </a:r>
            <a:endParaRPr lang="en-SG" dirty="0"/>
          </a:p>
        </p:txBody>
      </p:sp>
      <p:pic>
        <p:nvPicPr>
          <p:cNvPr id="5" name="Picture 4">
            <a:extLst>
              <a:ext uri="{FF2B5EF4-FFF2-40B4-BE49-F238E27FC236}">
                <a16:creationId xmlns:a16="http://schemas.microsoft.com/office/drawing/2014/main" id="{F2621535-E0DF-C512-AB32-3288352952F9}"/>
              </a:ext>
            </a:extLst>
          </p:cNvPr>
          <p:cNvPicPr>
            <a:picLocks noChangeAspect="1"/>
          </p:cNvPicPr>
          <p:nvPr/>
        </p:nvPicPr>
        <p:blipFill>
          <a:blip r:embed="rId2"/>
          <a:stretch>
            <a:fillRect/>
          </a:stretch>
        </p:blipFill>
        <p:spPr>
          <a:xfrm>
            <a:off x="2560973" y="1393224"/>
            <a:ext cx="7070054" cy="5464776"/>
          </a:xfrm>
          <a:prstGeom prst="rect">
            <a:avLst/>
          </a:prstGeom>
        </p:spPr>
      </p:pic>
    </p:spTree>
    <p:extLst>
      <p:ext uri="{BB962C8B-B14F-4D97-AF65-F5344CB8AC3E}">
        <p14:creationId xmlns:p14="http://schemas.microsoft.com/office/powerpoint/2010/main" val="32375771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GRU</a:t>
            </a:r>
            <a:endParaRPr lang="en-SG" dirty="0"/>
          </a:p>
        </p:txBody>
      </p:sp>
      <p:sp>
        <p:nvSpPr>
          <p:cNvPr id="3" name="Content Placeholder 2">
            <a:extLst>
              <a:ext uri="{FF2B5EF4-FFF2-40B4-BE49-F238E27FC236}">
                <a16:creationId xmlns:a16="http://schemas.microsoft.com/office/drawing/2014/main" id="{A5B88264-BB37-CFC8-0955-0927A7B14073}"/>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Definition (</a:t>
            </a:r>
            <a:r>
              <a:rPr lang="en-GB" b="1" dirty="0">
                <a:solidFill>
                  <a:srgbClr val="00B050"/>
                </a:solidFill>
              </a:rPr>
              <a:t>Gated</a:t>
            </a:r>
            <a:r>
              <a:rPr lang="en-GB" b="1" dirty="0"/>
              <a:t> </a:t>
            </a:r>
            <a:r>
              <a:rPr lang="en-GB" b="1" dirty="0">
                <a:solidFill>
                  <a:srgbClr val="00B050"/>
                </a:solidFill>
              </a:rPr>
              <a:t>Recurrent</a:t>
            </a:r>
            <a:r>
              <a:rPr lang="en-GB" b="1" dirty="0"/>
              <a:t> </a:t>
            </a:r>
            <a:r>
              <a:rPr lang="en-GB" b="1" dirty="0">
                <a:solidFill>
                  <a:srgbClr val="00B050"/>
                </a:solidFill>
              </a:rPr>
              <a:t>Units</a:t>
            </a:r>
            <a:r>
              <a:rPr lang="en-GB" b="1" dirty="0"/>
              <a:t> models):</a:t>
            </a:r>
          </a:p>
          <a:p>
            <a:pPr marL="0" indent="0">
              <a:buNone/>
            </a:pPr>
            <a:r>
              <a:rPr lang="en-GB" dirty="0"/>
              <a:t>Introduced in [</a:t>
            </a:r>
            <a:r>
              <a:rPr lang="en-US" dirty="0"/>
              <a:t>Cho2014</a:t>
            </a:r>
            <a:r>
              <a:rPr lang="en-GB" dirty="0"/>
              <a:t>], </a:t>
            </a:r>
            <a:r>
              <a:rPr lang="en-GB" b="1" dirty="0">
                <a:solidFill>
                  <a:srgbClr val="00B050"/>
                </a:solidFill>
              </a:rPr>
              <a:t>Gated</a:t>
            </a:r>
            <a:r>
              <a:rPr lang="en-GB" b="1" dirty="0"/>
              <a:t> </a:t>
            </a:r>
            <a:r>
              <a:rPr lang="en-GB" b="1" dirty="0">
                <a:solidFill>
                  <a:srgbClr val="00B050"/>
                </a:solidFill>
              </a:rPr>
              <a:t>Recurrent</a:t>
            </a:r>
            <a:r>
              <a:rPr lang="en-GB" b="1" dirty="0"/>
              <a:t> </a:t>
            </a:r>
            <a:r>
              <a:rPr lang="en-GB" b="1" dirty="0">
                <a:solidFill>
                  <a:srgbClr val="00B050"/>
                </a:solidFill>
              </a:rPr>
              <a:t>Units</a:t>
            </a:r>
            <a:r>
              <a:rPr lang="en-GB" b="1" dirty="0"/>
              <a:t> models (or </a:t>
            </a:r>
            <a:r>
              <a:rPr lang="en-GB" b="1" dirty="0">
                <a:solidFill>
                  <a:srgbClr val="00B050"/>
                </a:solidFill>
              </a:rPr>
              <a:t>GRUs</a:t>
            </a:r>
            <a:r>
              <a:rPr lang="en-GB" dirty="0"/>
              <a:t>) propose to use gating mechanisms to selectively </a:t>
            </a:r>
            <a:r>
              <a:rPr lang="en-GB" b="1" dirty="0"/>
              <a:t>update</a:t>
            </a:r>
            <a:r>
              <a:rPr lang="en-GB" dirty="0"/>
              <a:t> and </a:t>
            </a:r>
            <a:r>
              <a:rPr lang="en-GB" b="1" dirty="0"/>
              <a:t>discard</a:t>
            </a:r>
            <a:r>
              <a:rPr lang="en-GB" dirty="0"/>
              <a:t> information in the hidden vector, implementing “</a:t>
            </a:r>
            <a:r>
              <a:rPr lang="en-GB" b="1" dirty="0"/>
              <a:t>remember</a:t>
            </a:r>
            <a:r>
              <a:rPr lang="en-GB" dirty="0"/>
              <a:t>” and “</a:t>
            </a:r>
            <a:r>
              <a:rPr lang="en-GB" b="1" dirty="0"/>
              <a:t>forget</a:t>
            </a:r>
            <a:r>
              <a:rPr lang="en-GB" dirty="0"/>
              <a:t>” operations of the brain.</a:t>
            </a:r>
          </a:p>
          <a:p>
            <a:pPr marL="0" indent="0">
              <a:buNone/>
            </a:pPr>
            <a:r>
              <a:rPr lang="en-GB" dirty="0"/>
              <a:t>It allows the model to selectively choose </a:t>
            </a:r>
            <a:r>
              <a:rPr lang="en-GB" b="1" dirty="0"/>
              <a:t>which information from the previous hidden state to retain and which to discard</a:t>
            </a:r>
            <a:r>
              <a:rPr lang="en-GB" dirty="0"/>
              <a:t>, in order to give more importance to recently predicted values, for instance.</a:t>
            </a:r>
          </a:p>
          <a:p>
            <a:pPr marL="0" indent="0">
              <a:buNone/>
            </a:pPr>
            <a:r>
              <a:rPr lang="en-GB" dirty="0"/>
              <a:t>In addition, this can help to maintain the gradients and avoid the vanishing gradient problem, and makes these models better suited for </a:t>
            </a:r>
            <a:r>
              <a:rPr lang="en-GB" dirty="0" err="1"/>
              <a:t>modeling</a:t>
            </a:r>
            <a:r>
              <a:rPr lang="en-GB" dirty="0"/>
              <a:t> complex time series data that exhibit long-term dependencies.</a:t>
            </a:r>
          </a:p>
        </p:txBody>
      </p:sp>
    </p:spTree>
    <p:extLst>
      <p:ext uri="{BB962C8B-B14F-4D97-AF65-F5344CB8AC3E}">
        <p14:creationId xmlns:p14="http://schemas.microsoft.com/office/powerpoint/2010/main" val="13003241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GRU</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B88264-BB37-CFC8-0955-0927A7B14073}"/>
                  </a:ext>
                </a:extLst>
              </p:cNvPr>
              <p:cNvSpPr>
                <a:spLocks noGrp="1"/>
              </p:cNvSpPr>
              <p:nvPr>
                <p:ph sz="half" idx="1"/>
              </p:nvPr>
            </p:nvSpPr>
            <p:spPr>
              <a:xfrm>
                <a:off x="838200" y="1825624"/>
                <a:ext cx="5181600" cy="5032375"/>
              </a:xfrm>
            </p:spPr>
            <p:txBody>
              <a:bodyPr>
                <a:normAutofit fontScale="92500"/>
              </a:bodyPr>
              <a:lstStyle/>
              <a:p>
                <a:pPr marL="0" indent="0">
                  <a:buNone/>
                </a:pPr>
                <a:r>
                  <a:rPr lang="en-SG" b="1" dirty="0"/>
                  <a:t>Below are the equations used in the forward method of a GRU model.</a:t>
                </a:r>
              </a:p>
              <a:p>
                <a:r>
                  <a:rPr lang="en-SG" b="1" dirty="0"/>
                  <a:t>Update Gate: </a:t>
                </a:r>
                <a:r>
                  <a:rPr lang="en-SG" dirty="0"/>
                  <a:t>combine input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SG" dirty="0"/>
                  <a:t> and previous memory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SG" dirty="0"/>
                  <a:t>, using two sets of weight matrices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𝑧</m:t>
                        </m:r>
                      </m:sub>
                    </m:sSub>
                  </m:oMath>
                </a14:m>
                <a:r>
                  <a:rPr lang="en-SG" dirty="0"/>
                  <a:t> 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𝑈</m:t>
                        </m:r>
                      </m:e>
                      <m:sub>
                        <m:r>
                          <a:rPr lang="en-GB" b="0" i="1" smtClean="0">
                            <a:latin typeface="Cambria Math" panose="02040503050406030204" pitchFamily="18" charset="0"/>
                          </a:rPr>
                          <m:t>𝑧</m:t>
                        </m:r>
                      </m:sub>
                    </m:sSub>
                  </m:oMath>
                </a14:m>
                <a:r>
                  <a:rPr lang="en-SG" dirty="0"/>
                  <a:t>, and one bias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𝑧</m:t>
                        </m:r>
                      </m:sub>
                    </m:sSub>
                  </m:oMath>
                </a14:m>
                <a:r>
                  <a:rPr lang="en-SG" dirty="0"/>
                  <a:t>.</a:t>
                </a:r>
              </a:p>
              <a:p>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𝑧</m:t>
                          </m:r>
                        </m:e>
                        <m:sub>
                          <m:r>
                            <a:rPr lang="en-SG" i="1" dirty="0" smtClean="0">
                              <a:latin typeface="Cambria Math" panose="02040503050406030204" pitchFamily="18" charset="0"/>
                            </a:rPr>
                            <m:t>𝑡</m:t>
                          </m:r>
                        </m:sub>
                      </m:sSub>
                      <m:r>
                        <a:rPr lang="en-SG" i="1" dirty="0" smtClean="0">
                          <a:latin typeface="Cambria Math" panose="02040503050406030204" pitchFamily="18" charset="0"/>
                        </a:rPr>
                        <m:t> =</m:t>
                      </m:r>
                      <m:r>
                        <a:rPr lang="en-SG" i="1" dirty="0" smtClean="0">
                          <a:latin typeface="Cambria Math" panose="02040503050406030204" pitchFamily="18" charset="0"/>
                        </a:rPr>
                        <m:t>𝜎</m:t>
                      </m:r>
                      <m:r>
                        <a:rPr lang="en-SG" i="1" dirty="0" smtClean="0">
                          <a:latin typeface="Cambria Math" panose="02040503050406030204" pitchFamily="18" charset="0"/>
                        </a:rPr>
                        <m:t>(</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𝑊</m:t>
                          </m:r>
                        </m:e>
                        <m:sub>
                          <m:r>
                            <a:rPr lang="en-SG" i="1" dirty="0" err="1" smtClean="0">
                              <a:latin typeface="Cambria Math" panose="02040503050406030204" pitchFamily="18" charset="0"/>
                            </a:rPr>
                            <m:t>𝑧</m:t>
                          </m:r>
                        </m:sub>
                      </m:sSub>
                      <m:r>
                        <a:rPr lang="en-SG" i="1" dirty="0" smtClean="0">
                          <a:latin typeface="Cambria Math" panose="02040503050406030204" pitchFamily="18" charset="0"/>
                        </a:rPr>
                        <m:t>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𝑥</m:t>
                          </m:r>
                        </m:e>
                        <m:sub>
                          <m:r>
                            <a:rPr lang="en-SG" i="1" dirty="0" err="1" smtClean="0">
                              <a:latin typeface="Cambria Math" panose="02040503050406030204" pitchFamily="18" charset="0"/>
                            </a:rPr>
                            <m:t>𝑡</m:t>
                          </m:r>
                        </m:sub>
                      </m:sSub>
                      <m:r>
                        <a:rPr lang="en-SG" i="1" dirty="0" smtClean="0">
                          <a:latin typeface="Cambria Math" panose="02040503050406030204" pitchFamily="18" charset="0"/>
                        </a:rPr>
                        <m:t>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𝑈</m:t>
                          </m:r>
                        </m:e>
                        <m:sub>
                          <m:r>
                            <a:rPr lang="en-SG" i="1" dirty="0" err="1" smtClean="0">
                              <a:latin typeface="Cambria Math" panose="02040503050406030204" pitchFamily="18" charset="0"/>
                            </a:rPr>
                            <m:t>𝑧</m:t>
                          </m:r>
                        </m:sub>
                      </m:sSub>
                      <m:r>
                        <a:rPr lang="en-SG" i="1" dirty="0" smtClean="0">
                          <a:latin typeface="Cambria Math" panose="02040503050406030204" pitchFamily="18" charset="0"/>
                        </a:rPr>
                        <m:t> </m:t>
                      </m:r>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h</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SG" i="1" dirty="0" smtClean="0">
                          <a:latin typeface="Cambria Math" panose="02040503050406030204" pitchFamily="18" charset="0"/>
                        </a:rPr>
                        <m:t>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𝑏</m:t>
                          </m:r>
                        </m:e>
                        <m:sub>
                          <m:r>
                            <a:rPr lang="en-SG" i="1" dirty="0" err="1" smtClean="0">
                              <a:latin typeface="Cambria Math" panose="02040503050406030204" pitchFamily="18" charset="0"/>
                            </a:rPr>
                            <m:t>𝑧</m:t>
                          </m:r>
                        </m:sub>
                      </m:sSub>
                      <m:r>
                        <a:rPr lang="en-SG" i="1" dirty="0" smtClean="0">
                          <a:latin typeface="Cambria Math" panose="02040503050406030204" pitchFamily="18" charset="0"/>
                        </a:rPr>
                        <m:t>)</m:t>
                      </m:r>
                    </m:oMath>
                  </m:oMathPara>
                </a14:m>
                <a:endParaRPr lang="en-SG" dirty="0"/>
              </a:p>
              <a:p>
                <a:pPr marL="0" indent="0">
                  <a:buNone/>
                </a:pPr>
                <a:endParaRPr lang="en-GB" dirty="0"/>
              </a:p>
              <a:p>
                <a:pPr marL="0" indent="0">
                  <a:buNone/>
                </a:pPr>
                <a:r>
                  <a:rPr lang="en-GB" dirty="0"/>
                  <a:t>The presence of a sigmoid, forces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𝑧</m:t>
                        </m:r>
                      </m:e>
                      <m:sub>
                        <m:r>
                          <a:rPr lang="en-GB" b="0" i="1" smtClean="0">
                            <a:latin typeface="Cambria Math" panose="02040503050406030204" pitchFamily="18" charset="0"/>
                          </a:rPr>
                          <m:t>𝑡</m:t>
                        </m:r>
                      </m:sub>
                    </m:sSub>
                  </m:oMath>
                </a14:m>
                <a:r>
                  <a:rPr lang="en-GB" dirty="0"/>
                  <a:t> to have a value in </a:t>
                </a:r>
                <a14:m>
                  <m:oMath xmlns:m="http://schemas.openxmlformats.org/officeDocument/2006/math">
                    <m:r>
                      <a:rPr lang="en-GB" i="1" dirty="0" smtClean="0">
                        <a:latin typeface="Cambria Math" panose="02040503050406030204" pitchFamily="18" charset="0"/>
                      </a:rPr>
                      <m:t>[0, 1]</m:t>
                    </m:r>
                  </m:oMath>
                </a14:m>
                <a:r>
                  <a:rPr lang="en-GB" dirty="0"/>
                  <a:t>.</a:t>
                </a:r>
                <a:br>
                  <a:rPr lang="en-GB" dirty="0"/>
                </a:br>
                <a:r>
                  <a:rPr lang="en-GB" dirty="0"/>
                  <a:t>(Will be important later on).</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2706" b="-121"/>
                </a:stretch>
              </a:blipFill>
            </p:spPr>
            <p:txBody>
              <a:bodyPr/>
              <a:lstStyle/>
              <a:p>
                <a:r>
                  <a:rPr lang="en-SG">
                    <a:noFill/>
                  </a:rPr>
                  <a:t> </a:t>
                </a:r>
              </a:p>
            </p:txBody>
          </p:sp>
        </mc:Fallback>
      </mc:AlternateContent>
      <p:sp>
        <p:nvSpPr>
          <p:cNvPr id="5" name="Content Placeholder 4">
            <a:extLst>
              <a:ext uri="{FF2B5EF4-FFF2-40B4-BE49-F238E27FC236}">
                <a16:creationId xmlns:a16="http://schemas.microsoft.com/office/drawing/2014/main" id="{2A5938CD-05DA-1785-3D56-E870E3F271B7}"/>
              </a:ext>
            </a:extLst>
          </p:cNvPr>
          <p:cNvSpPr>
            <a:spLocks noGrp="1"/>
          </p:cNvSpPr>
          <p:nvPr>
            <p:ph sz="half" idx="2"/>
          </p:nvPr>
        </p:nvSpPr>
        <p:spPr>
          <a:xfrm>
            <a:off x="6172200" y="1825625"/>
            <a:ext cx="5181600" cy="5032374"/>
          </a:xfrm>
        </p:spPr>
        <p:txBody>
          <a:bodyPr>
            <a:normAutofit fontScale="92500"/>
          </a:bodyPr>
          <a:lstStyle/>
          <a:p>
            <a:r>
              <a:rPr lang="en-GB" dirty="0"/>
              <a:t>The update gate will later be used by the neural network to selectively decide how much information from the previous hidden vector should be forgotten or remembered, and how much should be replaced with a newly produced memory state.</a:t>
            </a:r>
          </a:p>
          <a:p>
            <a:r>
              <a:rPr lang="en-GB" dirty="0"/>
              <a:t>In a sense, it is similar to how the brain decide the proportion of information it should forget or replace over time.</a:t>
            </a:r>
          </a:p>
          <a:p>
            <a:endParaRPr lang="en-SG" dirty="0"/>
          </a:p>
        </p:txBody>
      </p:sp>
    </p:spTree>
    <p:extLst>
      <p:ext uri="{BB962C8B-B14F-4D97-AF65-F5344CB8AC3E}">
        <p14:creationId xmlns:p14="http://schemas.microsoft.com/office/powerpoint/2010/main" val="33130078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GRU</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B88264-BB37-CFC8-0955-0927A7B14073}"/>
                  </a:ext>
                </a:extLst>
              </p:cNvPr>
              <p:cNvSpPr>
                <a:spLocks noGrp="1"/>
              </p:cNvSpPr>
              <p:nvPr>
                <p:ph sz="half" idx="1"/>
              </p:nvPr>
            </p:nvSpPr>
            <p:spPr>
              <a:xfrm>
                <a:off x="838200" y="1825624"/>
                <a:ext cx="5181600" cy="5032375"/>
              </a:xfrm>
            </p:spPr>
            <p:txBody>
              <a:bodyPr>
                <a:normAutofit/>
              </a:bodyPr>
              <a:lstStyle/>
              <a:p>
                <a:pPr marL="0" indent="0">
                  <a:buNone/>
                </a:pPr>
                <a:r>
                  <a:rPr lang="en-SG" sz="2600" b="1" dirty="0"/>
                  <a:t>Below are the equations used in the forward method of a GRU model.</a:t>
                </a:r>
              </a:p>
              <a:p>
                <a:r>
                  <a:rPr lang="en-SG" sz="2600" b="1" dirty="0"/>
                  <a:t>Reset Gate: </a:t>
                </a:r>
                <a:r>
                  <a:rPr lang="en-SG" sz="2600" dirty="0"/>
                  <a:t>Similar to the formula used in the update gate, but with different parameters </a:t>
                </a:r>
                <a14:m>
                  <m:oMath xmlns:m="http://schemas.openxmlformats.org/officeDocument/2006/math">
                    <m:sSub>
                      <m:sSubPr>
                        <m:ctrlPr>
                          <a:rPr lang="en-GB" sz="2600" b="0" i="1" smtClean="0">
                            <a:latin typeface="Cambria Math" panose="02040503050406030204" pitchFamily="18" charset="0"/>
                          </a:rPr>
                        </m:ctrlPr>
                      </m:sSubPr>
                      <m:e>
                        <m:r>
                          <a:rPr lang="en-GB" sz="2600" b="0" i="1" smtClean="0">
                            <a:latin typeface="Cambria Math" panose="02040503050406030204" pitchFamily="18" charset="0"/>
                          </a:rPr>
                          <m:t>𝑊</m:t>
                        </m:r>
                      </m:e>
                      <m:sub>
                        <m:r>
                          <a:rPr lang="en-GB" sz="2600" b="0" i="1" smtClean="0">
                            <a:latin typeface="Cambria Math" panose="02040503050406030204" pitchFamily="18" charset="0"/>
                          </a:rPr>
                          <m:t>𝑟</m:t>
                        </m:r>
                      </m:sub>
                    </m:sSub>
                  </m:oMath>
                </a14:m>
                <a:r>
                  <a:rPr lang="en-SG" sz="2600" dirty="0"/>
                  <a:t>, </a:t>
                </a:r>
                <a14:m>
                  <m:oMath xmlns:m="http://schemas.openxmlformats.org/officeDocument/2006/math">
                    <m:sSub>
                      <m:sSubPr>
                        <m:ctrlPr>
                          <a:rPr lang="en-GB" sz="2600" b="0" i="1" smtClean="0">
                            <a:latin typeface="Cambria Math" panose="02040503050406030204" pitchFamily="18" charset="0"/>
                          </a:rPr>
                        </m:ctrlPr>
                      </m:sSubPr>
                      <m:e>
                        <m:r>
                          <a:rPr lang="en-GB" sz="2600" b="0" i="1" smtClean="0">
                            <a:latin typeface="Cambria Math" panose="02040503050406030204" pitchFamily="18" charset="0"/>
                          </a:rPr>
                          <m:t>𝑈</m:t>
                        </m:r>
                      </m:e>
                      <m:sub>
                        <m:r>
                          <a:rPr lang="en-GB" sz="2600" b="0" i="1" smtClean="0">
                            <a:latin typeface="Cambria Math" panose="02040503050406030204" pitchFamily="18" charset="0"/>
                          </a:rPr>
                          <m:t>𝑟</m:t>
                        </m:r>
                      </m:sub>
                    </m:sSub>
                  </m:oMath>
                </a14:m>
                <a:r>
                  <a:rPr lang="en-SG" sz="2600" dirty="0"/>
                  <a:t>, </a:t>
                </a:r>
                <a14:m>
                  <m:oMath xmlns:m="http://schemas.openxmlformats.org/officeDocument/2006/math">
                    <m:sSub>
                      <m:sSubPr>
                        <m:ctrlPr>
                          <a:rPr lang="en-GB" sz="2600" b="0" i="1" smtClean="0">
                            <a:latin typeface="Cambria Math" panose="02040503050406030204" pitchFamily="18" charset="0"/>
                          </a:rPr>
                        </m:ctrlPr>
                      </m:sSubPr>
                      <m:e>
                        <m:r>
                          <a:rPr lang="en-GB" sz="2600" b="0" i="1" smtClean="0">
                            <a:latin typeface="Cambria Math" panose="02040503050406030204" pitchFamily="18" charset="0"/>
                          </a:rPr>
                          <m:t>𝑏</m:t>
                        </m:r>
                      </m:e>
                      <m:sub>
                        <m:r>
                          <a:rPr lang="en-GB" sz="2600" b="0" i="1" smtClean="0">
                            <a:latin typeface="Cambria Math" panose="02040503050406030204" pitchFamily="18" charset="0"/>
                          </a:rPr>
                          <m:t>𝑟</m:t>
                        </m:r>
                      </m:sub>
                    </m:sSub>
                  </m:oMath>
                </a14:m>
                <a:r>
                  <a:rPr lang="en-SG" sz="2600" dirty="0"/>
                  <a:t>.</a:t>
                </a:r>
                <a:br>
                  <a:rPr lang="en-SG" sz="2600" dirty="0"/>
                </a:br>
                <a:endParaRPr lang="en-SG" sz="2600" dirty="0"/>
              </a:p>
              <a:p>
                <a:pPr marL="0" indent="0">
                  <a:buNone/>
                </a:pPr>
                <a14:m>
                  <m:oMathPara xmlns:m="http://schemas.openxmlformats.org/officeDocument/2006/math">
                    <m:oMathParaPr>
                      <m:jc m:val="centerGroup"/>
                    </m:oMathParaPr>
                    <m:oMath xmlns:m="http://schemas.openxmlformats.org/officeDocument/2006/math">
                      <m:sSub>
                        <m:sSubPr>
                          <m:ctrlPr>
                            <a:rPr lang="en-SG" sz="2600" i="1" dirty="0" smtClean="0">
                              <a:latin typeface="Cambria Math" panose="02040503050406030204" pitchFamily="18" charset="0"/>
                            </a:rPr>
                          </m:ctrlPr>
                        </m:sSubPr>
                        <m:e>
                          <m:r>
                            <a:rPr lang="en-SG" sz="2600" i="1" dirty="0" smtClean="0">
                              <a:latin typeface="Cambria Math" panose="02040503050406030204" pitchFamily="18" charset="0"/>
                            </a:rPr>
                            <m:t>𝑟</m:t>
                          </m:r>
                        </m:e>
                        <m:sub>
                          <m:r>
                            <a:rPr lang="en-SG" sz="2600" i="1" dirty="0" smtClean="0">
                              <a:latin typeface="Cambria Math" panose="02040503050406030204" pitchFamily="18" charset="0"/>
                            </a:rPr>
                            <m:t>𝑡</m:t>
                          </m:r>
                        </m:sub>
                      </m:sSub>
                      <m:r>
                        <a:rPr lang="en-SG" sz="2600" i="1" dirty="0">
                          <a:latin typeface="Cambria Math" panose="02040503050406030204" pitchFamily="18" charset="0"/>
                        </a:rPr>
                        <m:t> =</m:t>
                      </m:r>
                      <m:r>
                        <a:rPr lang="en-SG" sz="2600" i="1" dirty="0" smtClean="0">
                          <a:latin typeface="Cambria Math" panose="02040503050406030204" pitchFamily="18" charset="0"/>
                        </a:rPr>
                        <m:t>𝜎</m:t>
                      </m:r>
                      <m:r>
                        <a:rPr lang="en-SG" sz="2600" i="1" dirty="0">
                          <a:latin typeface="Cambria Math" panose="02040503050406030204" pitchFamily="18" charset="0"/>
                        </a:rPr>
                        <m:t>(</m:t>
                      </m:r>
                      <m:sSub>
                        <m:sSubPr>
                          <m:ctrlPr>
                            <a:rPr lang="en-SG" sz="2600" i="1" dirty="0" err="1">
                              <a:latin typeface="Cambria Math" panose="02040503050406030204" pitchFamily="18" charset="0"/>
                            </a:rPr>
                          </m:ctrlPr>
                        </m:sSubPr>
                        <m:e>
                          <m:r>
                            <a:rPr lang="en-SG" sz="2600" i="1" dirty="0" err="1">
                              <a:latin typeface="Cambria Math" panose="02040503050406030204" pitchFamily="18" charset="0"/>
                            </a:rPr>
                            <m:t>𝑊</m:t>
                          </m:r>
                        </m:e>
                        <m:sub>
                          <m:r>
                            <a:rPr lang="en-SG" sz="2600" i="1" dirty="0" err="1">
                              <a:latin typeface="Cambria Math" panose="02040503050406030204" pitchFamily="18" charset="0"/>
                            </a:rPr>
                            <m:t>𝑟</m:t>
                          </m:r>
                        </m:sub>
                      </m:sSub>
                      <m:sSub>
                        <m:sSubPr>
                          <m:ctrlPr>
                            <a:rPr lang="en-SG" sz="2600" i="1" dirty="0" err="1">
                              <a:latin typeface="Cambria Math" panose="02040503050406030204" pitchFamily="18" charset="0"/>
                            </a:rPr>
                          </m:ctrlPr>
                        </m:sSubPr>
                        <m:e>
                          <m:r>
                            <a:rPr lang="en-SG" sz="2600" i="1" dirty="0" err="1">
                              <a:latin typeface="Cambria Math" panose="02040503050406030204" pitchFamily="18" charset="0"/>
                            </a:rPr>
                            <m:t>𝑥</m:t>
                          </m:r>
                        </m:e>
                        <m:sub>
                          <m:r>
                            <a:rPr lang="en-SG" sz="2600" i="1" dirty="0" err="1">
                              <a:latin typeface="Cambria Math" panose="02040503050406030204" pitchFamily="18" charset="0"/>
                            </a:rPr>
                            <m:t>𝑡</m:t>
                          </m:r>
                        </m:sub>
                      </m:sSub>
                      <m:r>
                        <a:rPr lang="en-SG" sz="2600" i="1" dirty="0">
                          <a:latin typeface="Cambria Math" panose="02040503050406030204" pitchFamily="18" charset="0"/>
                        </a:rPr>
                        <m:t> + </m:t>
                      </m:r>
                      <m:sSub>
                        <m:sSubPr>
                          <m:ctrlPr>
                            <a:rPr lang="en-SG" sz="2600" i="1" dirty="0" err="1">
                              <a:latin typeface="Cambria Math" panose="02040503050406030204" pitchFamily="18" charset="0"/>
                            </a:rPr>
                          </m:ctrlPr>
                        </m:sSubPr>
                        <m:e>
                          <m:r>
                            <a:rPr lang="en-SG" sz="2600" i="1" dirty="0" err="1">
                              <a:latin typeface="Cambria Math" panose="02040503050406030204" pitchFamily="18" charset="0"/>
                            </a:rPr>
                            <m:t>𝑈</m:t>
                          </m:r>
                        </m:e>
                        <m:sub>
                          <m:r>
                            <a:rPr lang="en-SG" sz="2600" i="1" dirty="0" err="1">
                              <a:latin typeface="Cambria Math" panose="02040503050406030204" pitchFamily="18" charset="0"/>
                            </a:rPr>
                            <m:t>𝑟</m:t>
                          </m:r>
                        </m:sub>
                      </m:sSub>
                      <m:sSub>
                        <m:sSubPr>
                          <m:ctrlPr>
                            <a:rPr lang="en-SG" sz="2600" i="1" dirty="0">
                              <a:latin typeface="Cambria Math" panose="02040503050406030204" pitchFamily="18" charset="0"/>
                            </a:rPr>
                          </m:ctrlPr>
                        </m:sSubPr>
                        <m:e>
                          <m:r>
                            <a:rPr lang="en-SG" sz="2600" i="1" dirty="0">
                              <a:latin typeface="Cambria Math" panose="02040503050406030204" pitchFamily="18" charset="0"/>
                            </a:rPr>
                            <m:t>h</m:t>
                          </m:r>
                        </m:e>
                        <m:sub>
                          <m:r>
                            <a:rPr lang="en-GB" sz="2600" b="0" i="1" dirty="0" smtClean="0">
                              <a:latin typeface="Cambria Math" panose="02040503050406030204" pitchFamily="18" charset="0"/>
                            </a:rPr>
                            <m:t>𝑡</m:t>
                          </m:r>
                          <m:r>
                            <a:rPr lang="en-GB" sz="2600" b="0" i="1" dirty="0" smtClean="0">
                              <a:latin typeface="Cambria Math" panose="02040503050406030204" pitchFamily="18" charset="0"/>
                            </a:rPr>
                            <m:t>−1</m:t>
                          </m:r>
                        </m:sub>
                      </m:sSub>
                      <m:r>
                        <a:rPr lang="en-SG" sz="2600" i="1" dirty="0">
                          <a:latin typeface="Cambria Math" panose="02040503050406030204" pitchFamily="18" charset="0"/>
                        </a:rPr>
                        <m:t> + </m:t>
                      </m:r>
                      <m:sSub>
                        <m:sSubPr>
                          <m:ctrlPr>
                            <a:rPr lang="en-SG" sz="2600" i="1" dirty="0" err="1">
                              <a:latin typeface="Cambria Math" panose="02040503050406030204" pitchFamily="18" charset="0"/>
                            </a:rPr>
                          </m:ctrlPr>
                        </m:sSubPr>
                        <m:e>
                          <m:r>
                            <a:rPr lang="en-SG" sz="2600" i="1" dirty="0" err="1">
                              <a:latin typeface="Cambria Math" panose="02040503050406030204" pitchFamily="18" charset="0"/>
                            </a:rPr>
                            <m:t>𝑏</m:t>
                          </m:r>
                        </m:e>
                        <m:sub>
                          <m:r>
                            <a:rPr lang="en-SG" sz="2600" i="1" dirty="0" err="1">
                              <a:latin typeface="Cambria Math" panose="02040503050406030204" pitchFamily="18" charset="0"/>
                            </a:rPr>
                            <m:t>𝑟</m:t>
                          </m:r>
                        </m:sub>
                      </m:sSub>
                      <m:r>
                        <a:rPr lang="en-SG" sz="2600" i="1" dirty="0">
                          <a:latin typeface="Cambria Math" panose="02040503050406030204" pitchFamily="18" charset="0"/>
                        </a:rPr>
                        <m:t>) </m:t>
                      </m:r>
                    </m:oMath>
                  </m:oMathPara>
                </a14:m>
                <a:endParaRPr lang="en-SG" sz="2600" dirty="0"/>
              </a:p>
              <a:p>
                <a:pPr marL="0" indent="0">
                  <a:buNone/>
                </a:pPr>
                <a:endParaRPr lang="en-SG" sz="2600" dirty="0"/>
              </a:p>
              <a:p>
                <a:pPr marL="0" indent="0">
                  <a:buNone/>
                </a:pPr>
                <a:r>
                  <a:rPr lang="en-GB" sz="2600" dirty="0"/>
                  <a:t>The presence of a sigmoid, forces </a:t>
                </a:r>
                <a14:m>
                  <m:oMath xmlns:m="http://schemas.openxmlformats.org/officeDocument/2006/math">
                    <m:sSub>
                      <m:sSubPr>
                        <m:ctrlPr>
                          <a:rPr lang="en-GB" sz="2600" b="0" i="1" smtClean="0">
                            <a:latin typeface="Cambria Math" panose="02040503050406030204" pitchFamily="18" charset="0"/>
                          </a:rPr>
                        </m:ctrlPr>
                      </m:sSubPr>
                      <m:e>
                        <m:r>
                          <a:rPr lang="en-GB" sz="2600" b="0" i="1" smtClean="0">
                            <a:latin typeface="Cambria Math" panose="02040503050406030204" pitchFamily="18" charset="0"/>
                          </a:rPr>
                          <m:t>𝑟</m:t>
                        </m:r>
                      </m:e>
                      <m:sub>
                        <m:r>
                          <a:rPr lang="en-GB" sz="2600" b="0" i="1" smtClean="0">
                            <a:latin typeface="Cambria Math" panose="02040503050406030204" pitchFamily="18" charset="0"/>
                          </a:rPr>
                          <m:t>𝑡</m:t>
                        </m:r>
                      </m:sub>
                    </m:sSub>
                  </m:oMath>
                </a14:m>
                <a:r>
                  <a:rPr lang="en-GB" sz="2600" dirty="0"/>
                  <a:t> to have a value in </a:t>
                </a:r>
                <a14:m>
                  <m:oMath xmlns:m="http://schemas.openxmlformats.org/officeDocument/2006/math">
                    <m:r>
                      <a:rPr lang="en-GB" sz="2600" i="1" dirty="0" smtClean="0">
                        <a:latin typeface="Cambria Math" panose="02040503050406030204" pitchFamily="18" charset="0"/>
                      </a:rPr>
                      <m:t>[0, 1]</m:t>
                    </m:r>
                  </m:oMath>
                </a14:m>
                <a:r>
                  <a:rPr lang="en-GB" sz="2600" dirty="0"/>
                  <a:t>.</a:t>
                </a:r>
                <a:br>
                  <a:rPr lang="en-GB" sz="2600" dirty="0"/>
                </a:br>
                <a:r>
                  <a:rPr lang="en-GB" sz="2600" dirty="0"/>
                  <a:t>(Will be important later on).</a:t>
                </a:r>
              </a:p>
              <a:p>
                <a:pPr marL="0" indent="0">
                  <a:buNone/>
                </a:pPr>
                <a:endParaRPr lang="en-SG" sz="2600" dirty="0"/>
              </a:p>
            </p:txBody>
          </p:sp>
        </mc:Choice>
        <mc:Fallback xmlns="">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2353"/>
                </a:stretch>
              </a:blipFill>
            </p:spPr>
            <p:txBody>
              <a:bodyPr/>
              <a:lstStyle/>
              <a:p>
                <a:r>
                  <a:rPr lang="en-SG">
                    <a:noFill/>
                  </a:rPr>
                  <a:t> </a:t>
                </a:r>
              </a:p>
            </p:txBody>
          </p:sp>
        </mc:Fallback>
      </mc:AlternateContent>
      <p:sp>
        <p:nvSpPr>
          <p:cNvPr id="5" name="Content Placeholder 4">
            <a:extLst>
              <a:ext uri="{FF2B5EF4-FFF2-40B4-BE49-F238E27FC236}">
                <a16:creationId xmlns:a16="http://schemas.microsoft.com/office/drawing/2014/main" id="{2A5938CD-05DA-1785-3D56-E870E3F271B7}"/>
              </a:ext>
            </a:extLst>
          </p:cNvPr>
          <p:cNvSpPr>
            <a:spLocks noGrp="1"/>
          </p:cNvSpPr>
          <p:nvPr>
            <p:ph sz="half" idx="2"/>
          </p:nvPr>
        </p:nvSpPr>
        <p:spPr>
          <a:xfrm>
            <a:off x="6172200" y="1825625"/>
            <a:ext cx="5181600" cy="5032374"/>
          </a:xfrm>
        </p:spPr>
        <p:txBody>
          <a:bodyPr>
            <a:normAutofit/>
          </a:bodyPr>
          <a:lstStyle/>
          <a:p>
            <a:r>
              <a:rPr lang="en-GB" sz="2600" dirty="0"/>
              <a:t>The reset gate will later be used by the neural network to selectively decide how much information from the previous hidden vector should be used to compute the new memory value.</a:t>
            </a:r>
          </a:p>
          <a:p>
            <a:r>
              <a:rPr lang="en-GB" sz="2600" dirty="0"/>
              <a:t>In a sense, it is similar to how the brain decide the proportion of information it should forget or remember over time.</a:t>
            </a:r>
          </a:p>
        </p:txBody>
      </p:sp>
    </p:spTree>
    <p:extLst>
      <p:ext uri="{BB962C8B-B14F-4D97-AF65-F5344CB8AC3E}">
        <p14:creationId xmlns:p14="http://schemas.microsoft.com/office/powerpoint/2010/main" val="12740897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GRU</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B88264-BB37-CFC8-0955-0927A7B14073}"/>
                  </a:ext>
                </a:extLst>
              </p:cNvPr>
              <p:cNvSpPr>
                <a:spLocks noGrp="1"/>
              </p:cNvSpPr>
              <p:nvPr>
                <p:ph idx="1"/>
              </p:nvPr>
            </p:nvSpPr>
            <p:spPr>
              <a:xfrm>
                <a:off x="838200" y="1825624"/>
                <a:ext cx="10515600" cy="5032375"/>
              </a:xfrm>
            </p:spPr>
            <p:txBody>
              <a:bodyPr>
                <a:normAutofit/>
              </a:bodyPr>
              <a:lstStyle/>
              <a:p>
                <a:pPr marL="0" indent="0">
                  <a:buNone/>
                </a:pPr>
                <a:r>
                  <a:rPr lang="en-SG" b="1" dirty="0"/>
                  <a:t>Below are the equations used in the forward method of a GRU model.</a:t>
                </a:r>
              </a:p>
              <a:p>
                <a:r>
                  <a:rPr lang="en-SG" b="1" dirty="0"/>
                  <a:t>Candidate Hidden State: </a:t>
                </a:r>
                <a:r>
                  <a:rPr lang="en-SG" dirty="0"/>
                  <a:t>Define the potential new hidden state </a:t>
                </a:r>
                <a14:m>
                  <m:oMath xmlns:m="http://schemas.openxmlformats.org/officeDocument/2006/math">
                    <m:acc>
                      <m:accPr>
                        <m:chr m:val="̃"/>
                        <m:ctrlPr>
                          <a:rPr lang="en-GB" b="0" i="1" smtClean="0">
                            <a:latin typeface="Cambria Math" panose="02040503050406030204" pitchFamily="18" charset="0"/>
                          </a:rPr>
                        </m:ctrlPr>
                      </m:accPr>
                      <m:e>
                        <m:sSub>
                          <m:sSubPr>
                            <m:ctrlPr>
                              <a:rPr lang="en-GB"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𝑡</m:t>
                            </m:r>
                          </m:sub>
                        </m:sSub>
                      </m:e>
                    </m:acc>
                  </m:oMath>
                </a14:m>
                <a:r>
                  <a:rPr lang="en-SG" dirty="0"/>
                  <a:t> that could replace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SG" dirty="0"/>
                  <a:t> and become the next memory vector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oMath>
                </a14:m>
                <a:r>
                  <a:rPr lang="en-GB" b="0" dirty="0"/>
                  <a:t>.</a:t>
                </a:r>
              </a:p>
              <a:p>
                <a:endParaRPr lang="en-GB" b="0" dirty="0"/>
              </a:p>
              <a:p>
                <a:pPr marL="0" indent="0">
                  <a:buNone/>
                </a:pPr>
                <a14:m>
                  <m:oMathPara xmlns:m="http://schemas.openxmlformats.org/officeDocument/2006/math">
                    <m:oMathParaPr>
                      <m:jc m:val="centerGroup"/>
                    </m:oMathParaPr>
                    <m:oMath xmlns:m="http://schemas.openxmlformats.org/officeDocument/2006/math">
                      <m:acc>
                        <m:accPr>
                          <m:chr m:val="̃"/>
                          <m:ctrlPr>
                            <a:rPr lang="en-SG" i="1" dirty="0" smtClean="0">
                              <a:latin typeface="Cambria Math" panose="02040503050406030204" pitchFamily="18" charset="0"/>
                            </a:rPr>
                          </m:ctrlPr>
                        </m:accPr>
                        <m:e>
                          <m:sSub>
                            <m:sSubPr>
                              <m:ctrlPr>
                                <a:rPr lang="en-SG" i="1" dirty="0">
                                  <a:latin typeface="Cambria Math" panose="02040503050406030204" pitchFamily="18" charset="0"/>
                                </a:rPr>
                              </m:ctrlPr>
                            </m:sSubPr>
                            <m:e>
                              <m:r>
                                <a:rPr lang="en-SG" i="1" dirty="0" err="1">
                                  <a:latin typeface="Cambria Math" panose="02040503050406030204" pitchFamily="18" charset="0"/>
                                </a:rPr>
                                <m:t>h</m:t>
                              </m:r>
                            </m:e>
                            <m:sub>
                              <m:r>
                                <a:rPr lang="en-SG" i="1" dirty="0" err="1">
                                  <a:latin typeface="Cambria Math" panose="02040503050406030204" pitchFamily="18" charset="0"/>
                                </a:rPr>
                                <m:t>𝑡</m:t>
                              </m:r>
                            </m:sub>
                          </m:sSub>
                        </m:e>
                      </m:acc>
                      <m:r>
                        <a:rPr lang="en-SG" i="1" dirty="0">
                          <a:latin typeface="Cambria Math" panose="02040503050406030204" pitchFamily="18" charset="0"/>
                        </a:rPr>
                        <m:t> = </m:t>
                      </m:r>
                      <m:r>
                        <m:rPr>
                          <m:sty m:val="p"/>
                        </m:rPr>
                        <a:rPr lang="en-SG" i="1" dirty="0">
                          <a:latin typeface="Cambria Math" panose="02040503050406030204" pitchFamily="18" charset="0"/>
                        </a:rPr>
                        <m:t>tanh</m:t>
                      </m:r>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𝑊</m:t>
                          </m:r>
                        </m:e>
                        <m:sub>
                          <m:r>
                            <a:rPr lang="en-SG" i="1" dirty="0" err="1">
                              <a:latin typeface="Cambria Math" panose="02040503050406030204" pitchFamily="18" charset="0"/>
                            </a:rPr>
                            <m:t>h</m:t>
                          </m:r>
                        </m:sub>
                      </m:sSub>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𝑡</m:t>
                          </m:r>
                        </m:sub>
                      </m:sSub>
                      <m:r>
                        <a:rPr lang="en-SG" i="1" dirty="0">
                          <a:latin typeface="Cambria Math" panose="02040503050406030204" pitchFamily="18" charset="0"/>
                        </a:rPr>
                        <m:t> +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𝑈</m:t>
                          </m:r>
                        </m:e>
                        <m:sub>
                          <m:r>
                            <a:rPr lang="en-SG" i="1" dirty="0" err="1">
                              <a:latin typeface="Cambria Math" panose="02040503050406030204" pitchFamily="18" charset="0"/>
                            </a:rPr>
                            <m:t>h</m:t>
                          </m:r>
                        </m:sub>
                      </m:sSub>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𝑟</m:t>
                          </m:r>
                        </m:e>
                        <m:sub>
                          <m:r>
                            <a:rPr lang="en-SG" i="1" dirty="0" err="1">
                              <a:latin typeface="Cambria Math" panose="02040503050406030204" pitchFamily="18" charset="0"/>
                            </a:rPr>
                            <m:t>𝑡</m:t>
                          </m:r>
                        </m:sub>
                      </m:sSub>
                      <m:r>
                        <a:rPr lang="en-SG" i="1" dirty="0" smtClean="0">
                          <a:latin typeface="Cambria Math" panose="02040503050406030204" pitchFamily="18" charset="0"/>
                        </a:rPr>
                        <m:t>⊙</m:t>
                      </m:r>
                      <m:r>
                        <a:rPr lang="en-SG" i="1" dirty="0">
                          <a:latin typeface="Cambria Math" panose="02040503050406030204" pitchFamily="18" charset="0"/>
                        </a:rPr>
                        <m:t> </m:t>
                      </m:r>
                      <m:sSub>
                        <m:sSubPr>
                          <m:ctrlPr>
                            <a:rPr lang="en-SG" i="1" dirty="0" smtClean="0">
                              <a:latin typeface="Cambria Math" panose="02040503050406030204" pitchFamily="18" charset="0"/>
                            </a:rPr>
                          </m:ctrlPr>
                        </m:sSubPr>
                        <m:e>
                          <m:r>
                            <a:rPr lang="en-SG" i="1" dirty="0">
                              <a:latin typeface="Cambria Math" panose="02040503050406030204" pitchFamily="18" charset="0"/>
                            </a:rPr>
                            <m:t>h</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𝑏</m:t>
                          </m:r>
                        </m:e>
                        <m:sub>
                          <m:r>
                            <a:rPr lang="en-SG" i="1" dirty="0" err="1">
                              <a:latin typeface="Cambria Math" panose="02040503050406030204" pitchFamily="18" charset="0"/>
                            </a:rPr>
                            <m:t>h</m:t>
                          </m:r>
                        </m:sub>
                      </m:sSub>
                      <m:r>
                        <a:rPr lang="en-SG" i="1" dirty="0">
                          <a:latin typeface="Cambria Math" panose="02040503050406030204" pitchFamily="18" charset="0"/>
                        </a:rPr>
                        <m:t>)</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m:t>
                      </m:r>
                      <m:r>
                        <a:rPr lang="en-SG" i="1" dirty="0" smtClean="0">
                          <a:latin typeface="Cambria Math" panose="02040503050406030204" pitchFamily="18" charset="0"/>
                        </a:rPr>
                        <m:t>⊙ </m:t>
                      </m:r>
                      <m:r>
                        <a:rPr lang="en-SG" i="1" dirty="0" smtClean="0">
                          <a:latin typeface="Cambria Math" panose="02040503050406030204" pitchFamily="18" charset="0"/>
                        </a:rPr>
                        <m:t>𝑖𝑠</m:t>
                      </m:r>
                      <m:r>
                        <a:rPr lang="en-SG" i="1" dirty="0" smtClean="0">
                          <a:latin typeface="Cambria Math" panose="02040503050406030204" pitchFamily="18" charset="0"/>
                        </a:rPr>
                        <m:t> </m:t>
                      </m:r>
                      <m:r>
                        <a:rPr lang="en-SG" i="1" dirty="0" smtClean="0">
                          <a:latin typeface="Cambria Math" panose="02040503050406030204" pitchFamily="18" charset="0"/>
                        </a:rPr>
                        <m:t>𝑡h𝑒</m:t>
                      </m:r>
                      <m:r>
                        <a:rPr lang="en-SG" i="1" dirty="0" smtClean="0">
                          <a:latin typeface="Cambria Math" panose="02040503050406030204" pitchFamily="18" charset="0"/>
                        </a:rPr>
                        <m:t> </m:t>
                      </m:r>
                      <m:r>
                        <a:rPr lang="en-SG" i="1" dirty="0" smtClean="0">
                          <a:latin typeface="Cambria Math" panose="02040503050406030204" pitchFamily="18" charset="0"/>
                        </a:rPr>
                        <m:t>𝑒𝑙𝑒𝑚𝑒𝑛𝑡</m:t>
                      </m:r>
                      <m:r>
                        <a:rPr lang="en-GB" b="0" i="1" dirty="0" smtClean="0">
                          <a:latin typeface="Cambria Math" panose="02040503050406030204" pitchFamily="18" charset="0"/>
                        </a:rPr>
                        <m:t> </m:t>
                      </m:r>
                      <m:r>
                        <a:rPr lang="en-SG" i="1" dirty="0" smtClean="0">
                          <a:latin typeface="Cambria Math" panose="02040503050406030204" pitchFamily="18" charset="0"/>
                        </a:rPr>
                        <m:t>𝑤𝑖𝑠𝑒</m:t>
                      </m:r>
                      <m:r>
                        <a:rPr lang="en-SG" i="1" dirty="0" smtClean="0">
                          <a:latin typeface="Cambria Math" panose="02040503050406030204" pitchFamily="18" charset="0"/>
                        </a:rPr>
                        <m:t> </m:t>
                      </m:r>
                      <m:r>
                        <a:rPr lang="en-SG" i="1" dirty="0" smtClean="0">
                          <a:latin typeface="Cambria Math" panose="02040503050406030204" pitchFamily="18" charset="0"/>
                        </a:rPr>
                        <m:t>𝑚𝑢𝑙𝑡𝑖𝑝𝑙𝑖𝑐𝑎𝑡𝑖𝑜𝑛</m:t>
                      </m:r>
                      <m:r>
                        <a:rPr lang="en-SG" i="1" dirty="0" smtClean="0">
                          <a:latin typeface="Cambria Math" panose="02040503050406030204" pitchFamily="18" charset="0"/>
                        </a:rPr>
                        <m:t>)</m:t>
                      </m:r>
                    </m:oMath>
                  </m:oMathPara>
                </a14:m>
                <a:endParaRPr lang="en-SG" dirty="0"/>
              </a:p>
              <a:p>
                <a:pPr marL="0" indent="0">
                  <a:buNone/>
                </a:pPr>
                <a:endParaRPr lang="en-SG" dirty="0"/>
              </a:p>
              <a:p>
                <a:pPr marL="0" indent="0">
                  <a:buNone/>
                </a:pPr>
                <a:r>
                  <a:rPr lang="en-GB" dirty="0"/>
                  <a:t>A value 0 in </a:t>
                </a:r>
                <a14:m>
                  <m:oMath xmlns:m="http://schemas.openxmlformats.org/officeDocument/2006/math">
                    <m:sSub>
                      <m:sSubPr>
                        <m:ctrlPr>
                          <a:rPr lang="en-SG" i="1" dirty="0" smtClean="0">
                            <a:latin typeface="Cambria Math" panose="02040503050406030204" pitchFamily="18" charset="0"/>
                          </a:rPr>
                        </m:ctrlPr>
                      </m:sSubPr>
                      <m:e>
                        <m:r>
                          <a:rPr lang="en-SG" i="1" dirty="0" err="1">
                            <a:latin typeface="Cambria Math" panose="02040503050406030204" pitchFamily="18" charset="0"/>
                          </a:rPr>
                          <m:t>𝑟</m:t>
                        </m:r>
                      </m:e>
                      <m:sub>
                        <m:r>
                          <a:rPr lang="en-SG" i="1" dirty="0" err="1">
                            <a:latin typeface="Cambria Math" panose="02040503050406030204" pitchFamily="18" charset="0"/>
                          </a:rPr>
                          <m:t>𝑡</m:t>
                        </m:r>
                      </m:sub>
                    </m:sSub>
                    <m:r>
                      <a:rPr lang="en-SG" i="1" dirty="0" err="1">
                        <a:latin typeface="Cambria Math" panose="02040503050406030204" pitchFamily="18" charset="0"/>
                      </a:rPr>
                      <m:t> </m:t>
                    </m:r>
                  </m:oMath>
                </a14:m>
                <a:r>
                  <a:rPr lang="en-GB" dirty="0"/>
                  <a:t>means that the previous hidden state will be entirely discarded, whereas a value 1 means that the previous hidden state will be entirely kept.</a:t>
                </a: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870"/>
                </a:stretch>
              </a:blipFill>
            </p:spPr>
            <p:txBody>
              <a:bodyPr/>
              <a:lstStyle/>
              <a:p>
                <a:r>
                  <a:rPr lang="en-SG">
                    <a:noFill/>
                  </a:rPr>
                  <a:t> </a:t>
                </a:r>
              </a:p>
            </p:txBody>
          </p:sp>
        </mc:Fallback>
      </mc:AlternateContent>
    </p:spTree>
    <p:extLst>
      <p:ext uri="{BB962C8B-B14F-4D97-AF65-F5344CB8AC3E}">
        <p14:creationId xmlns:p14="http://schemas.microsoft.com/office/powerpoint/2010/main" val="34944633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GRU</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B88264-BB37-CFC8-0955-0927A7B14073}"/>
                  </a:ext>
                </a:extLst>
              </p:cNvPr>
              <p:cNvSpPr>
                <a:spLocks noGrp="1"/>
              </p:cNvSpPr>
              <p:nvPr>
                <p:ph idx="1"/>
              </p:nvPr>
            </p:nvSpPr>
            <p:spPr>
              <a:xfrm>
                <a:off x="838200" y="1825624"/>
                <a:ext cx="10515600" cy="5032375"/>
              </a:xfrm>
            </p:spPr>
            <p:txBody>
              <a:bodyPr>
                <a:normAutofit/>
              </a:bodyPr>
              <a:lstStyle/>
              <a:p>
                <a:pPr marL="0" indent="0">
                  <a:buNone/>
                </a:pPr>
                <a:r>
                  <a:rPr lang="en-SG" b="1" dirty="0"/>
                  <a:t>Below are the equations used in the forward method of a GRU model.</a:t>
                </a:r>
              </a:p>
              <a:p>
                <a:r>
                  <a:rPr lang="en-SG" b="1" dirty="0"/>
                  <a:t>New Hidden State: </a:t>
                </a:r>
                <a:r>
                  <a:rPr lang="en-SG" dirty="0"/>
                  <a:t>Define the new hidden state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oMath>
                </a14:m>
                <a:r>
                  <a:rPr lang="en-SG" dirty="0"/>
                  <a:t> that will replace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GB" b="0" dirty="0"/>
                  <a:t>, by combining a proportion of the old memory state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𝑡</m:t>
                        </m:r>
                        <m:r>
                          <a:rPr lang="en-GB" i="1">
                            <a:latin typeface="Cambria Math" panose="02040503050406030204" pitchFamily="18" charset="0"/>
                          </a:rPr>
                          <m:t>−1</m:t>
                        </m:r>
                      </m:sub>
                    </m:sSub>
                  </m:oMath>
                </a14:m>
                <a:r>
                  <a:rPr lang="en-GB" b="0" dirty="0"/>
                  <a:t>and a proportion of the candidate hidden state </a:t>
                </a:r>
                <a14:m>
                  <m:oMath xmlns:m="http://schemas.openxmlformats.org/officeDocument/2006/math">
                    <m:acc>
                      <m:accPr>
                        <m:chr m:val="̃"/>
                        <m:ctrlPr>
                          <a:rPr lang="en-SG" i="1" dirty="0">
                            <a:latin typeface="Cambria Math" panose="02040503050406030204" pitchFamily="18" charset="0"/>
                          </a:rPr>
                        </m:ctrlPr>
                      </m:accPr>
                      <m:e>
                        <m:sSub>
                          <m:sSubPr>
                            <m:ctrlPr>
                              <a:rPr lang="en-SG" i="1" dirty="0">
                                <a:latin typeface="Cambria Math" panose="02040503050406030204" pitchFamily="18" charset="0"/>
                              </a:rPr>
                            </m:ctrlPr>
                          </m:sSubPr>
                          <m:e>
                            <m:r>
                              <a:rPr lang="en-SG" i="1" dirty="0" err="1">
                                <a:latin typeface="Cambria Math" panose="02040503050406030204" pitchFamily="18" charset="0"/>
                              </a:rPr>
                              <m:t>h</m:t>
                            </m:r>
                          </m:e>
                          <m:sub>
                            <m:r>
                              <a:rPr lang="en-SG" i="1" dirty="0" err="1">
                                <a:latin typeface="Cambria Math" panose="02040503050406030204" pitchFamily="18" charset="0"/>
                              </a:rPr>
                              <m:t>𝑡</m:t>
                            </m:r>
                          </m:sub>
                        </m:sSub>
                      </m:e>
                    </m:acc>
                  </m:oMath>
                </a14:m>
                <a:r>
                  <a:rPr lang="en-GB" b="0" dirty="0"/>
                  <a:t>.</a:t>
                </a:r>
              </a:p>
              <a:p>
                <a:endParaRPr lang="en-GB" b="0" dirty="0"/>
              </a:p>
              <a:p>
                <a:pPr marL="0" indent="0">
                  <a:buNone/>
                </a:pPr>
                <a14:m>
                  <m:oMathPara xmlns:m="http://schemas.openxmlformats.org/officeDocument/2006/math">
                    <m:oMathParaPr>
                      <m:jc m:val="centerGroup"/>
                    </m:oMathParaPr>
                    <m:oMath xmlns:m="http://schemas.openxmlformats.org/officeDocument/2006/math">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h</m:t>
                          </m:r>
                        </m:e>
                        <m:sub>
                          <m:r>
                            <a:rPr lang="en-SG" i="1" dirty="0" err="1" smtClean="0">
                              <a:latin typeface="Cambria Math" panose="02040503050406030204" pitchFamily="18" charset="0"/>
                            </a:rPr>
                            <m:t>𝑡</m:t>
                          </m:r>
                        </m:sub>
                      </m:sSub>
                      <m:r>
                        <a:rPr lang="en-SG" i="1" dirty="0" smtClean="0">
                          <a:latin typeface="Cambria Math" panose="02040503050406030204" pitchFamily="18" charset="0"/>
                        </a:rPr>
                        <m:t> = </m:t>
                      </m:r>
                      <m:d>
                        <m:dPr>
                          <m:ctrlPr>
                            <a:rPr lang="en-SG" i="1" dirty="0" smtClean="0">
                              <a:latin typeface="Cambria Math" panose="02040503050406030204" pitchFamily="18" charset="0"/>
                            </a:rPr>
                          </m:ctrlPr>
                        </m:dPr>
                        <m:e>
                          <m:r>
                            <a:rPr lang="en-SG" i="1" dirty="0" smtClean="0">
                              <a:latin typeface="Cambria Math" panose="02040503050406030204" pitchFamily="18" charset="0"/>
                            </a:rPr>
                            <m:t>1 −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𝑧</m:t>
                              </m:r>
                            </m:e>
                            <m:sub>
                              <m:r>
                                <a:rPr lang="en-SG" i="1" dirty="0" err="1" smtClean="0">
                                  <a:latin typeface="Cambria Math" panose="02040503050406030204" pitchFamily="18" charset="0"/>
                                </a:rPr>
                                <m:t>𝑡</m:t>
                              </m:r>
                            </m:sub>
                          </m:sSub>
                        </m:e>
                      </m:d>
                      <m:r>
                        <a:rPr lang="en-SG" i="1" dirty="0" smtClean="0">
                          <a:latin typeface="Cambria Math" panose="02040503050406030204" pitchFamily="18" charset="0"/>
                        </a:rPr>
                        <m:t>⊙ </m:t>
                      </m:r>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h</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SG" i="1" dirty="0" smtClean="0">
                          <a:latin typeface="Cambria Math" panose="02040503050406030204" pitchFamily="18" charset="0"/>
                        </a:rPr>
                        <m:t>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𝑧</m:t>
                          </m:r>
                        </m:e>
                        <m:sub>
                          <m:r>
                            <a:rPr lang="en-SG" i="1" dirty="0" err="1" smtClean="0">
                              <a:latin typeface="Cambria Math" panose="02040503050406030204" pitchFamily="18" charset="0"/>
                            </a:rPr>
                            <m:t>𝑡</m:t>
                          </m:r>
                        </m:sub>
                      </m:sSub>
                      <m:r>
                        <a:rPr lang="en-SG" i="1" dirty="0" smtClean="0">
                          <a:latin typeface="Cambria Math" panose="02040503050406030204" pitchFamily="18" charset="0"/>
                        </a:rPr>
                        <m:t>⊙</m:t>
                      </m:r>
                      <m:acc>
                        <m:accPr>
                          <m:chr m:val="̃"/>
                          <m:ctrlPr>
                            <a:rPr lang="en-SG" i="1" dirty="0">
                              <a:latin typeface="Cambria Math" panose="02040503050406030204" pitchFamily="18" charset="0"/>
                            </a:rPr>
                          </m:ctrlPr>
                        </m:accPr>
                        <m:e>
                          <m:sSub>
                            <m:sSubPr>
                              <m:ctrlPr>
                                <a:rPr lang="en-SG" i="1" dirty="0">
                                  <a:latin typeface="Cambria Math" panose="02040503050406030204" pitchFamily="18" charset="0"/>
                                </a:rPr>
                              </m:ctrlPr>
                            </m:sSubPr>
                            <m:e>
                              <m:r>
                                <a:rPr lang="en-SG" i="1" dirty="0" err="1">
                                  <a:latin typeface="Cambria Math" panose="02040503050406030204" pitchFamily="18" charset="0"/>
                                </a:rPr>
                                <m:t>h</m:t>
                              </m:r>
                            </m:e>
                            <m:sub>
                              <m:r>
                                <a:rPr lang="en-SG" i="1" dirty="0" err="1">
                                  <a:latin typeface="Cambria Math" panose="02040503050406030204" pitchFamily="18" charset="0"/>
                                </a:rPr>
                                <m:t>𝑡</m:t>
                              </m:r>
                            </m:sub>
                          </m:sSub>
                        </m:e>
                      </m:acc>
                    </m:oMath>
                    <m:oMath xmlns:m="http://schemas.openxmlformats.org/officeDocument/2006/math">
                      <m:r>
                        <a:rPr lang="en-GB" b="0" i="1" dirty="0" smtClean="0">
                          <a:latin typeface="Cambria Math" panose="02040503050406030204" pitchFamily="18" charset="0"/>
                        </a:rPr>
                        <m:t>(</m:t>
                      </m:r>
                      <m:r>
                        <a:rPr lang="en-SG" i="1" dirty="0" smtClean="0">
                          <a:latin typeface="Cambria Math" panose="02040503050406030204" pitchFamily="18" charset="0"/>
                        </a:rPr>
                        <m:t>⊙ </m:t>
                      </m:r>
                      <m:r>
                        <a:rPr lang="en-SG" i="1" dirty="0" smtClean="0">
                          <a:latin typeface="Cambria Math" panose="02040503050406030204" pitchFamily="18" charset="0"/>
                        </a:rPr>
                        <m:t>𝑖𝑠</m:t>
                      </m:r>
                      <m:r>
                        <a:rPr lang="en-SG" i="1" dirty="0" smtClean="0">
                          <a:latin typeface="Cambria Math" panose="02040503050406030204" pitchFamily="18" charset="0"/>
                        </a:rPr>
                        <m:t> </m:t>
                      </m:r>
                      <m:r>
                        <a:rPr lang="en-SG" i="1" dirty="0" smtClean="0">
                          <a:latin typeface="Cambria Math" panose="02040503050406030204" pitchFamily="18" charset="0"/>
                        </a:rPr>
                        <m:t>𝑡h𝑒</m:t>
                      </m:r>
                      <m:r>
                        <a:rPr lang="en-SG" i="1" dirty="0" smtClean="0">
                          <a:latin typeface="Cambria Math" panose="02040503050406030204" pitchFamily="18" charset="0"/>
                        </a:rPr>
                        <m:t> </m:t>
                      </m:r>
                      <m:r>
                        <a:rPr lang="en-SG" i="1" dirty="0" smtClean="0">
                          <a:latin typeface="Cambria Math" panose="02040503050406030204" pitchFamily="18" charset="0"/>
                        </a:rPr>
                        <m:t>𝑒𝑙𝑒𝑚𝑒𝑛𝑡</m:t>
                      </m:r>
                      <m:r>
                        <a:rPr lang="en-GB" b="0" i="1" dirty="0" smtClean="0">
                          <a:latin typeface="Cambria Math" panose="02040503050406030204" pitchFamily="18" charset="0"/>
                        </a:rPr>
                        <m:t> </m:t>
                      </m:r>
                      <m:r>
                        <a:rPr lang="en-SG" i="1" dirty="0" smtClean="0">
                          <a:latin typeface="Cambria Math" panose="02040503050406030204" pitchFamily="18" charset="0"/>
                        </a:rPr>
                        <m:t>𝑤𝑖𝑠𝑒</m:t>
                      </m:r>
                      <m:r>
                        <a:rPr lang="en-SG" i="1" dirty="0" smtClean="0">
                          <a:latin typeface="Cambria Math" panose="02040503050406030204" pitchFamily="18" charset="0"/>
                        </a:rPr>
                        <m:t> </m:t>
                      </m:r>
                      <m:r>
                        <a:rPr lang="en-SG" i="1" dirty="0" smtClean="0">
                          <a:latin typeface="Cambria Math" panose="02040503050406030204" pitchFamily="18" charset="0"/>
                        </a:rPr>
                        <m:t>𝑚𝑢𝑙𝑡𝑖𝑝𝑙𝑖𝑐𝑎𝑡𝑖𝑜𝑛</m:t>
                      </m:r>
                      <m:r>
                        <a:rPr lang="en-SG" i="1" dirty="0" smtClean="0">
                          <a:latin typeface="Cambria Math" panose="02040503050406030204" pitchFamily="18" charset="0"/>
                        </a:rPr>
                        <m:t>)</m:t>
                      </m:r>
                    </m:oMath>
                  </m:oMathPara>
                </a14:m>
                <a:endParaRPr lang="en-SG" i="1" dirty="0"/>
              </a:p>
              <a:p>
                <a:pPr marL="0" indent="0">
                  <a:buNone/>
                </a:pPr>
                <a:endParaRPr lang="en-SG" dirty="0"/>
              </a:p>
              <a:p>
                <a:pPr marL="0" indent="0">
                  <a:buNone/>
                </a:pPr>
                <a:r>
                  <a:rPr lang="en-GB" dirty="0"/>
                  <a:t>A value 1 in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𝑧</m:t>
                        </m:r>
                      </m:e>
                      <m:sub>
                        <m:r>
                          <a:rPr lang="en-GB" b="0" i="1" smtClean="0">
                            <a:latin typeface="Cambria Math" panose="02040503050406030204" pitchFamily="18" charset="0"/>
                          </a:rPr>
                          <m:t>𝑡</m:t>
                        </m:r>
                      </m:sub>
                    </m:sSub>
                    <m:r>
                      <a:rPr lang="en-GB" b="0" i="1" smtClean="0">
                        <a:latin typeface="Cambria Math" panose="02040503050406030204" pitchFamily="18" charset="0"/>
                      </a:rPr>
                      <m:t> </m:t>
                    </m:r>
                  </m:oMath>
                </a14:m>
                <a:r>
                  <a:rPr lang="en-GB" dirty="0"/>
                  <a:t>means that the new hidden state will be entirely based on the candidate hidden vector, whereas a value 0 means that the new hidden state will be entirely based on the previous hidden one.</a:t>
                </a: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870"/>
                </a:stretch>
              </a:blipFill>
            </p:spPr>
            <p:txBody>
              <a:bodyPr/>
              <a:lstStyle/>
              <a:p>
                <a:r>
                  <a:rPr lang="en-SG">
                    <a:noFill/>
                  </a:rPr>
                  <a:t> </a:t>
                </a:r>
              </a:p>
            </p:txBody>
          </p:sp>
        </mc:Fallback>
      </mc:AlternateContent>
    </p:spTree>
    <p:extLst>
      <p:ext uri="{BB962C8B-B14F-4D97-AF65-F5344CB8AC3E}">
        <p14:creationId xmlns:p14="http://schemas.microsoft.com/office/powerpoint/2010/main" val="11491788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GRU</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B88264-BB37-CFC8-0955-0927A7B14073}"/>
                  </a:ext>
                </a:extLst>
              </p:cNvPr>
              <p:cNvSpPr>
                <a:spLocks noGrp="1"/>
              </p:cNvSpPr>
              <p:nvPr>
                <p:ph idx="1"/>
              </p:nvPr>
            </p:nvSpPr>
            <p:spPr>
              <a:xfrm>
                <a:off x="838200" y="1825624"/>
                <a:ext cx="10515600" cy="5032375"/>
              </a:xfrm>
            </p:spPr>
            <p:txBody>
              <a:bodyPr>
                <a:normAutofit/>
              </a:bodyPr>
              <a:lstStyle/>
              <a:p>
                <a:pPr marL="0" indent="0">
                  <a:buNone/>
                </a:pPr>
                <a:r>
                  <a:rPr lang="en-SG" b="1" dirty="0"/>
                  <a:t>Below are the equations used in the forward method of a GRU model.</a:t>
                </a:r>
              </a:p>
              <a:p>
                <a:r>
                  <a:rPr lang="en-SG" b="1" dirty="0"/>
                  <a:t>Predicted Output: </a:t>
                </a:r>
                <a:r>
                  <a:rPr lang="en-SG" dirty="0"/>
                  <a:t>Finally, use the new hidden vector to make a prediction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𝑡</m:t>
                        </m:r>
                      </m:sub>
                    </m:sSub>
                  </m:oMath>
                </a14:m>
                <a:r>
                  <a:rPr lang="en-SG" dirty="0"/>
                  <a:t> that hopefully matches the value of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SG" dirty="0"/>
                  <a:t>.</a:t>
                </a:r>
              </a:p>
              <a:p>
                <a:pPr marL="0" indent="0">
                  <a:buNone/>
                </a:pPr>
                <a:r>
                  <a:rPr lang="en-SG" dirty="0"/>
                  <a:t>Defined as a simple linear operation with a weight matrix </a:t>
                </a:r>
                <a14:m>
                  <m:oMath xmlns:m="http://schemas.openxmlformats.org/officeDocument/2006/math">
                    <m:r>
                      <a:rPr lang="en-SG" i="1" dirty="0" smtClean="0">
                        <a:latin typeface="Cambria Math" panose="02040503050406030204" pitchFamily="18" charset="0"/>
                      </a:rPr>
                      <m:t>𝑉</m:t>
                    </m:r>
                  </m:oMath>
                </a14:m>
                <a:r>
                  <a:rPr lang="en-SG" dirty="0"/>
                  <a:t>.</a:t>
                </a:r>
              </a:p>
              <a:p>
                <a:pPr marL="0" indent="0">
                  <a:buNone/>
                </a:pPr>
                <a:r>
                  <a:rPr lang="en-SG" dirty="0"/>
                  <a:t>Most of the time, no bias will be included in this final operation. </a:t>
                </a:r>
              </a:p>
              <a:p>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𝑦</m:t>
                          </m:r>
                        </m:e>
                        <m:sub>
                          <m:r>
                            <a:rPr lang="en-SG" i="1" dirty="0" smtClean="0">
                              <a:latin typeface="Cambria Math" panose="02040503050406030204" pitchFamily="18" charset="0"/>
                            </a:rPr>
                            <m:t>𝑡</m:t>
                          </m:r>
                        </m:sub>
                      </m:sSub>
                      <m:r>
                        <a:rPr lang="en-SG" i="1" dirty="0">
                          <a:latin typeface="Cambria Math" panose="02040503050406030204" pitchFamily="18" charset="0"/>
                        </a:rPr>
                        <m:t> = </m:t>
                      </m:r>
                      <m:r>
                        <a:rPr lang="en-SG" i="1" dirty="0">
                          <a:latin typeface="Cambria Math" panose="02040503050406030204" pitchFamily="18" charset="0"/>
                        </a:rPr>
                        <m:t>𝑉</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h</m:t>
                          </m:r>
                        </m:e>
                        <m:sub>
                          <m:r>
                            <a:rPr lang="en-SG" i="1" dirty="0" err="1">
                              <a:latin typeface="Cambria Math" panose="02040503050406030204" pitchFamily="18" charset="0"/>
                            </a:rPr>
                            <m:t>𝑡</m:t>
                          </m:r>
                        </m:sub>
                      </m:sSub>
                    </m:oMath>
                  </m:oMathPara>
                </a14:m>
                <a:endParaRPr lang="en-SG" dirty="0"/>
              </a:p>
              <a:p>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870"/>
                </a:stretch>
              </a:blipFill>
            </p:spPr>
            <p:txBody>
              <a:bodyPr/>
              <a:lstStyle/>
              <a:p>
                <a:r>
                  <a:rPr lang="en-SG">
                    <a:noFill/>
                  </a:rPr>
                  <a:t> </a:t>
                </a:r>
              </a:p>
            </p:txBody>
          </p:sp>
        </mc:Fallback>
      </mc:AlternateContent>
    </p:spTree>
    <p:extLst>
      <p:ext uri="{BB962C8B-B14F-4D97-AF65-F5344CB8AC3E}">
        <p14:creationId xmlns:p14="http://schemas.microsoft.com/office/powerpoint/2010/main" val="16559471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C363-4152-7DFE-00E6-87EE7920C482}"/>
              </a:ext>
            </a:extLst>
          </p:cNvPr>
          <p:cNvSpPr>
            <a:spLocks noGrp="1"/>
          </p:cNvSpPr>
          <p:nvPr>
            <p:ph type="title"/>
          </p:nvPr>
        </p:nvSpPr>
        <p:spPr/>
        <p:txBody>
          <a:bodyPr/>
          <a:lstStyle/>
          <a:p>
            <a:r>
              <a:rPr lang="en-GB" dirty="0"/>
              <a:t>To recap, our GRU</a:t>
            </a:r>
            <a:endParaRPr lang="en-SG"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54BA16-8ADA-83F7-EB12-9E5266F8F78C}"/>
                  </a:ext>
                </a:extLst>
              </p:cNvPr>
              <p:cNvSpPr txBox="1"/>
              <p:nvPr/>
            </p:nvSpPr>
            <p:spPr>
              <a:xfrm>
                <a:off x="9415594" y="1990914"/>
                <a:ext cx="2135544"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𝑡</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𝑡</m:t>
                        </m:r>
                        <m:r>
                          <a:rPr lang="en-GB" sz="2400" b="0" i="1" smtClean="0">
                            <a:latin typeface="Cambria Math" panose="02040503050406030204" pitchFamily="18" charset="0"/>
                          </a:rPr>
                          <m:t>+1</m:t>
                        </m:r>
                      </m:sub>
                    </m:sSub>
                  </m:oMath>
                </a14:m>
                <a:r>
                  <a:rPr lang="en-SG" sz="2400" dirty="0"/>
                  <a:t>)</a:t>
                </a:r>
              </a:p>
            </p:txBody>
          </p:sp>
        </mc:Choice>
        <mc:Fallback xmlns="">
          <p:sp>
            <p:nvSpPr>
              <p:cNvPr id="4" name="TextBox 3">
                <a:extLst>
                  <a:ext uri="{FF2B5EF4-FFF2-40B4-BE49-F238E27FC236}">
                    <a16:creationId xmlns:a16="http://schemas.microsoft.com/office/drawing/2014/main" id="{8B54BA16-8ADA-83F7-EB12-9E5266F8F78C}"/>
                  </a:ext>
                </a:extLst>
              </p:cNvPr>
              <p:cNvSpPr txBox="1">
                <a:spLocks noRot="1" noChangeAspect="1" noMove="1" noResize="1" noEditPoints="1" noAdjustHandles="1" noChangeArrowheads="1" noChangeShapeType="1" noTextEdit="1"/>
              </p:cNvSpPr>
              <p:nvPr/>
            </p:nvSpPr>
            <p:spPr>
              <a:xfrm>
                <a:off x="9415594" y="1990914"/>
                <a:ext cx="2135544" cy="1569660"/>
              </a:xfrm>
              <a:prstGeom prst="rect">
                <a:avLst/>
              </a:prstGeom>
              <a:blipFill>
                <a:blip r:embed="rId2"/>
                <a:stretch>
                  <a:fillRect b="-817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7853777-6B9E-547F-DABB-2F1A3E24A21B}"/>
                  </a:ext>
                </a:extLst>
              </p:cNvPr>
              <p:cNvSpPr/>
              <p:nvPr/>
            </p:nvSpPr>
            <p:spPr>
              <a:xfrm>
                <a:off x="2344616" y="1990914"/>
                <a:ext cx="732302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GRU Neural Network prediction at time </a:t>
                </a:r>
                <a14:m>
                  <m:oMath xmlns:m="http://schemas.openxmlformats.org/officeDocument/2006/math">
                    <m:r>
                      <a:rPr lang="en-GB" i="1" dirty="0" smtClean="0">
                        <a:latin typeface="Cambria Math" panose="02040503050406030204" pitchFamily="18" charset="0"/>
                      </a:rPr>
                      <m:t>𝑡</m:t>
                    </m:r>
                  </m:oMath>
                </a14:m>
                <a:endParaRPr lang="en-SG" dirty="0"/>
              </a:p>
              <a:p>
                <a:pPr algn="ctr"/>
                <a:endParaRPr lang="en-SG" dirty="0"/>
              </a:p>
              <a:p>
                <a:pPr algn="ctr"/>
                <a14:m>
                  <m:oMathPara xmlns:m="http://schemas.openxmlformats.org/officeDocument/2006/math">
                    <m:oMathParaPr>
                      <m:jc m:val="centerGroup"/>
                    </m:oMathParaPr>
                    <m:oMath xmlns:m="http://schemas.openxmlformats.org/officeDocument/2006/math">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𝑧</m:t>
                          </m:r>
                        </m:e>
                        <m:sub>
                          <m:r>
                            <a:rPr lang="en-SG" i="1" dirty="0" smtClean="0">
                              <a:latin typeface="Cambria Math" panose="02040503050406030204" pitchFamily="18" charset="0"/>
                            </a:rPr>
                            <m:t>𝑡</m:t>
                          </m:r>
                        </m:sub>
                      </m:sSub>
                      <m:r>
                        <a:rPr lang="en-SG" i="1" dirty="0" smtClean="0">
                          <a:latin typeface="Cambria Math" panose="02040503050406030204" pitchFamily="18" charset="0"/>
                        </a:rPr>
                        <m:t> =</m:t>
                      </m:r>
                      <m:r>
                        <a:rPr lang="en-SG" i="1" dirty="0" smtClean="0">
                          <a:latin typeface="Cambria Math" panose="02040503050406030204" pitchFamily="18" charset="0"/>
                        </a:rPr>
                        <m:t>𝜎</m:t>
                      </m:r>
                      <m:r>
                        <a:rPr lang="en-SG" i="1" dirty="0" smtClean="0">
                          <a:latin typeface="Cambria Math" panose="02040503050406030204" pitchFamily="18" charset="0"/>
                        </a:rPr>
                        <m:t>(</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𝑊</m:t>
                          </m:r>
                        </m:e>
                        <m:sub>
                          <m:r>
                            <a:rPr lang="en-SG" i="1" dirty="0" err="1" smtClean="0">
                              <a:latin typeface="Cambria Math" panose="02040503050406030204" pitchFamily="18" charset="0"/>
                            </a:rPr>
                            <m:t>𝑧</m:t>
                          </m:r>
                        </m:sub>
                      </m:sSub>
                      <m:r>
                        <a:rPr lang="en-SG" i="1" dirty="0" smtClean="0">
                          <a:latin typeface="Cambria Math" panose="02040503050406030204" pitchFamily="18" charset="0"/>
                        </a:rPr>
                        <m:t>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𝑥</m:t>
                          </m:r>
                        </m:e>
                        <m:sub>
                          <m:r>
                            <a:rPr lang="en-SG" i="1" dirty="0" err="1" smtClean="0">
                              <a:latin typeface="Cambria Math" panose="02040503050406030204" pitchFamily="18" charset="0"/>
                            </a:rPr>
                            <m:t>𝑡</m:t>
                          </m:r>
                        </m:sub>
                      </m:sSub>
                      <m:r>
                        <a:rPr lang="en-SG" i="1" dirty="0" smtClean="0">
                          <a:latin typeface="Cambria Math" panose="02040503050406030204" pitchFamily="18" charset="0"/>
                        </a:rPr>
                        <m:t>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𝑈</m:t>
                          </m:r>
                        </m:e>
                        <m:sub>
                          <m:r>
                            <a:rPr lang="en-SG" i="1" dirty="0" err="1" smtClean="0">
                              <a:latin typeface="Cambria Math" panose="02040503050406030204" pitchFamily="18" charset="0"/>
                            </a:rPr>
                            <m:t>𝑧</m:t>
                          </m:r>
                        </m:sub>
                      </m:sSub>
                      <m:r>
                        <a:rPr lang="en-SG" i="1" dirty="0" smtClean="0">
                          <a:latin typeface="Cambria Math" panose="02040503050406030204" pitchFamily="18" charset="0"/>
                        </a:rPr>
                        <m:t> </m:t>
                      </m:r>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h</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SG" i="1" dirty="0" smtClean="0">
                          <a:latin typeface="Cambria Math" panose="02040503050406030204" pitchFamily="18" charset="0"/>
                        </a:rPr>
                        <m:t>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𝑏</m:t>
                          </m:r>
                        </m:e>
                        <m:sub>
                          <m:r>
                            <a:rPr lang="en-SG" i="1" dirty="0" err="1" smtClean="0">
                              <a:latin typeface="Cambria Math" panose="02040503050406030204" pitchFamily="18" charset="0"/>
                            </a:rPr>
                            <m:t>𝑧</m:t>
                          </m:r>
                        </m:sub>
                      </m:sSub>
                      <m:r>
                        <a:rPr lang="en-SG" i="1" dirty="0" smtClean="0">
                          <a:latin typeface="Cambria Math" panose="02040503050406030204" pitchFamily="18" charset="0"/>
                        </a:rPr>
                        <m:t>)</m:t>
                      </m:r>
                    </m:oMath>
                  </m:oMathPara>
                </a14:m>
                <a:endParaRPr lang="en-SG" dirty="0"/>
              </a:p>
              <a:p>
                <a:pPr algn="ctr"/>
                <a14:m>
                  <m:oMathPara xmlns:m="http://schemas.openxmlformats.org/officeDocument/2006/math">
                    <m:oMathParaPr>
                      <m:jc m:val="centerGroup"/>
                    </m:oMathParaPr>
                    <m:oMath xmlns:m="http://schemas.openxmlformats.org/officeDocument/2006/math">
                      <m:sSub>
                        <m:sSubPr>
                          <m:ctrlPr>
                            <a:rPr lang="en-SG" sz="1800" i="1" dirty="0" smtClean="0">
                              <a:latin typeface="Cambria Math" panose="02040503050406030204" pitchFamily="18" charset="0"/>
                            </a:rPr>
                          </m:ctrlPr>
                        </m:sSubPr>
                        <m:e>
                          <m:r>
                            <a:rPr lang="en-SG" sz="1800" i="1" dirty="0" smtClean="0">
                              <a:latin typeface="Cambria Math" panose="02040503050406030204" pitchFamily="18" charset="0"/>
                            </a:rPr>
                            <m:t>𝑟</m:t>
                          </m:r>
                        </m:e>
                        <m:sub>
                          <m:r>
                            <a:rPr lang="en-SG" sz="1800" i="1" dirty="0" smtClean="0">
                              <a:latin typeface="Cambria Math" panose="02040503050406030204" pitchFamily="18" charset="0"/>
                            </a:rPr>
                            <m:t>𝑡</m:t>
                          </m:r>
                        </m:sub>
                      </m:sSub>
                      <m:r>
                        <a:rPr lang="en-SG" sz="1800" i="1" dirty="0">
                          <a:latin typeface="Cambria Math" panose="02040503050406030204" pitchFamily="18" charset="0"/>
                        </a:rPr>
                        <m:t> =</m:t>
                      </m:r>
                      <m:r>
                        <a:rPr lang="en-SG" sz="1800" i="1" dirty="0" smtClean="0">
                          <a:latin typeface="Cambria Math" panose="02040503050406030204" pitchFamily="18" charset="0"/>
                        </a:rPr>
                        <m:t>𝜎</m:t>
                      </m:r>
                      <m:r>
                        <a:rPr lang="en-SG" sz="1800" i="1" dirty="0">
                          <a:latin typeface="Cambria Math" panose="02040503050406030204" pitchFamily="18" charset="0"/>
                        </a:rPr>
                        <m:t>(</m:t>
                      </m:r>
                      <m:sSub>
                        <m:sSubPr>
                          <m:ctrlPr>
                            <a:rPr lang="en-SG" sz="1800" i="1" dirty="0" err="1">
                              <a:latin typeface="Cambria Math" panose="02040503050406030204" pitchFamily="18" charset="0"/>
                            </a:rPr>
                          </m:ctrlPr>
                        </m:sSubPr>
                        <m:e>
                          <m:r>
                            <a:rPr lang="en-SG" sz="1800" i="1" dirty="0" err="1">
                              <a:latin typeface="Cambria Math" panose="02040503050406030204" pitchFamily="18" charset="0"/>
                            </a:rPr>
                            <m:t>𝑊</m:t>
                          </m:r>
                        </m:e>
                        <m:sub>
                          <m:r>
                            <a:rPr lang="en-SG" sz="1800" i="1" dirty="0" err="1">
                              <a:latin typeface="Cambria Math" panose="02040503050406030204" pitchFamily="18" charset="0"/>
                            </a:rPr>
                            <m:t>𝑟</m:t>
                          </m:r>
                        </m:sub>
                      </m:sSub>
                      <m:sSub>
                        <m:sSubPr>
                          <m:ctrlPr>
                            <a:rPr lang="en-SG" sz="1800" i="1" dirty="0" err="1">
                              <a:latin typeface="Cambria Math" panose="02040503050406030204" pitchFamily="18" charset="0"/>
                            </a:rPr>
                          </m:ctrlPr>
                        </m:sSubPr>
                        <m:e>
                          <m:r>
                            <a:rPr lang="en-SG" sz="1800" i="1" dirty="0" err="1">
                              <a:latin typeface="Cambria Math" panose="02040503050406030204" pitchFamily="18" charset="0"/>
                            </a:rPr>
                            <m:t>𝑥</m:t>
                          </m:r>
                        </m:e>
                        <m:sub>
                          <m:r>
                            <a:rPr lang="en-SG" sz="1800" i="1" dirty="0" err="1">
                              <a:latin typeface="Cambria Math" panose="02040503050406030204" pitchFamily="18" charset="0"/>
                            </a:rPr>
                            <m:t>𝑡</m:t>
                          </m:r>
                        </m:sub>
                      </m:sSub>
                      <m:r>
                        <a:rPr lang="en-SG" sz="1800" i="1" dirty="0">
                          <a:latin typeface="Cambria Math" panose="02040503050406030204" pitchFamily="18" charset="0"/>
                        </a:rPr>
                        <m:t> + </m:t>
                      </m:r>
                      <m:sSub>
                        <m:sSubPr>
                          <m:ctrlPr>
                            <a:rPr lang="en-SG" sz="1800" i="1" dirty="0" err="1">
                              <a:latin typeface="Cambria Math" panose="02040503050406030204" pitchFamily="18" charset="0"/>
                            </a:rPr>
                          </m:ctrlPr>
                        </m:sSubPr>
                        <m:e>
                          <m:r>
                            <a:rPr lang="en-SG" sz="1800" i="1" dirty="0" err="1">
                              <a:latin typeface="Cambria Math" panose="02040503050406030204" pitchFamily="18" charset="0"/>
                            </a:rPr>
                            <m:t>𝑈</m:t>
                          </m:r>
                        </m:e>
                        <m:sub>
                          <m:r>
                            <a:rPr lang="en-SG" sz="1800" i="1" dirty="0" err="1">
                              <a:latin typeface="Cambria Math" panose="02040503050406030204" pitchFamily="18" charset="0"/>
                            </a:rPr>
                            <m:t>𝑟</m:t>
                          </m:r>
                        </m:sub>
                      </m:sSub>
                      <m:sSub>
                        <m:sSubPr>
                          <m:ctrlPr>
                            <a:rPr lang="en-SG" sz="1800" i="1" dirty="0">
                              <a:latin typeface="Cambria Math" panose="02040503050406030204" pitchFamily="18" charset="0"/>
                            </a:rPr>
                          </m:ctrlPr>
                        </m:sSubPr>
                        <m:e>
                          <m:r>
                            <a:rPr lang="en-SG" sz="1800" i="1" dirty="0">
                              <a:latin typeface="Cambria Math" panose="02040503050406030204" pitchFamily="18" charset="0"/>
                            </a:rPr>
                            <m:t>h</m:t>
                          </m:r>
                        </m:e>
                        <m:sub>
                          <m:r>
                            <a:rPr lang="en-GB" sz="1800" b="0" i="1" dirty="0" smtClean="0">
                              <a:latin typeface="Cambria Math" panose="02040503050406030204" pitchFamily="18" charset="0"/>
                            </a:rPr>
                            <m:t>𝑡</m:t>
                          </m:r>
                          <m:r>
                            <a:rPr lang="en-GB" sz="1800" b="0" i="1" dirty="0" smtClean="0">
                              <a:latin typeface="Cambria Math" panose="02040503050406030204" pitchFamily="18" charset="0"/>
                            </a:rPr>
                            <m:t>−1</m:t>
                          </m:r>
                        </m:sub>
                      </m:sSub>
                      <m:r>
                        <a:rPr lang="en-SG" sz="1800" i="1" dirty="0">
                          <a:latin typeface="Cambria Math" panose="02040503050406030204" pitchFamily="18" charset="0"/>
                        </a:rPr>
                        <m:t> + </m:t>
                      </m:r>
                      <m:sSub>
                        <m:sSubPr>
                          <m:ctrlPr>
                            <a:rPr lang="en-SG" sz="1800" i="1" dirty="0" err="1">
                              <a:latin typeface="Cambria Math" panose="02040503050406030204" pitchFamily="18" charset="0"/>
                            </a:rPr>
                          </m:ctrlPr>
                        </m:sSubPr>
                        <m:e>
                          <m:r>
                            <a:rPr lang="en-SG" sz="1800" i="1" dirty="0" err="1">
                              <a:latin typeface="Cambria Math" panose="02040503050406030204" pitchFamily="18" charset="0"/>
                            </a:rPr>
                            <m:t>𝑏</m:t>
                          </m:r>
                        </m:e>
                        <m:sub>
                          <m:r>
                            <a:rPr lang="en-SG" sz="1800" i="1" dirty="0" err="1">
                              <a:latin typeface="Cambria Math" panose="02040503050406030204" pitchFamily="18" charset="0"/>
                            </a:rPr>
                            <m:t>𝑟</m:t>
                          </m:r>
                        </m:sub>
                      </m:sSub>
                      <m:r>
                        <a:rPr lang="en-SG" sz="1800" i="1" dirty="0">
                          <a:latin typeface="Cambria Math" panose="02040503050406030204" pitchFamily="18" charset="0"/>
                        </a:rPr>
                        <m:t>) </m:t>
                      </m:r>
                    </m:oMath>
                  </m:oMathPara>
                </a14:m>
                <a:endParaRPr lang="en-SG" sz="1800" dirty="0"/>
              </a:p>
              <a:p>
                <a:pPr algn="ctr"/>
                <a14:m>
                  <m:oMathPara xmlns:m="http://schemas.openxmlformats.org/officeDocument/2006/math">
                    <m:oMathParaPr>
                      <m:jc m:val="centerGroup"/>
                    </m:oMathParaPr>
                    <m:oMath xmlns:m="http://schemas.openxmlformats.org/officeDocument/2006/math">
                      <m:acc>
                        <m:accPr>
                          <m:chr m:val="̃"/>
                          <m:ctrlPr>
                            <a:rPr lang="en-SG" i="1" dirty="0" smtClean="0">
                              <a:latin typeface="Cambria Math" panose="02040503050406030204" pitchFamily="18" charset="0"/>
                            </a:rPr>
                          </m:ctrlPr>
                        </m:accPr>
                        <m:e>
                          <m:sSub>
                            <m:sSubPr>
                              <m:ctrlPr>
                                <a:rPr lang="en-SG" i="1" dirty="0">
                                  <a:latin typeface="Cambria Math" panose="02040503050406030204" pitchFamily="18" charset="0"/>
                                </a:rPr>
                              </m:ctrlPr>
                            </m:sSubPr>
                            <m:e>
                              <m:r>
                                <a:rPr lang="en-SG" i="1" dirty="0" err="1">
                                  <a:latin typeface="Cambria Math" panose="02040503050406030204" pitchFamily="18" charset="0"/>
                                </a:rPr>
                                <m:t>h</m:t>
                              </m:r>
                            </m:e>
                            <m:sub>
                              <m:r>
                                <a:rPr lang="en-SG" i="1" dirty="0" err="1">
                                  <a:latin typeface="Cambria Math" panose="02040503050406030204" pitchFamily="18" charset="0"/>
                                </a:rPr>
                                <m:t>𝑡</m:t>
                              </m:r>
                            </m:sub>
                          </m:sSub>
                        </m:e>
                      </m:acc>
                      <m:r>
                        <a:rPr lang="en-SG" i="1" dirty="0">
                          <a:latin typeface="Cambria Math" panose="02040503050406030204" pitchFamily="18" charset="0"/>
                        </a:rPr>
                        <m:t> = </m:t>
                      </m:r>
                      <m:r>
                        <m:rPr>
                          <m:sty m:val="p"/>
                        </m:rPr>
                        <a:rPr lang="en-SG" i="1" dirty="0">
                          <a:latin typeface="Cambria Math" panose="02040503050406030204" pitchFamily="18" charset="0"/>
                        </a:rPr>
                        <m:t>tanh</m:t>
                      </m:r>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𝑊</m:t>
                          </m:r>
                        </m:e>
                        <m:sub>
                          <m:r>
                            <a:rPr lang="en-SG" i="1" dirty="0" err="1">
                              <a:latin typeface="Cambria Math" panose="02040503050406030204" pitchFamily="18" charset="0"/>
                            </a:rPr>
                            <m:t>h</m:t>
                          </m:r>
                        </m:sub>
                      </m:sSub>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𝑡</m:t>
                          </m:r>
                        </m:sub>
                      </m:sSub>
                      <m:r>
                        <a:rPr lang="en-SG" i="1" dirty="0">
                          <a:latin typeface="Cambria Math" panose="02040503050406030204" pitchFamily="18" charset="0"/>
                        </a:rPr>
                        <m:t> +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𝑈</m:t>
                          </m:r>
                        </m:e>
                        <m:sub>
                          <m:r>
                            <a:rPr lang="en-SG" i="1" dirty="0" err="1">
                              <a:latin typeface="Cambria Math" panose="02040503050406030204" pitchFamily="18" charset="0"/>
                            </a:rPr>
                            <m:t>h</m:t>
                          </m:r>
                        </m:sub>
                      </m:sSub>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𝑟</m:t>
                          </m:r>
                        </m:e>
                        <m:sub>
                          <m:r>
                            <a:rPr lang="en-SG" i="1" dirty="0" err="1">
                              <a:latin typeface="Cambria Math" panose="02040503050406030204" pitchFamily="18" charset="0"/>
                            </a:rPr>
                            <m:t>𝑡</m:t>
                          </m:r>
                        </m:sub>
                      </m:sSub>
                      <m:r>
                        <a:rPr lang="en-SG" i="1" dirty="0" smtClean="0">
                          <a:latin typeface="Cambria Math" panose="02040503050406030204" pitchFamily="18" charset="0"/>
                        </a:rPr>
                        <m:t>⊙</m:t>
                      </m:r>
                      <m:r>
                        <a:rPr lang="en-SG" i="1" dirty="0">
                          <a:latin typeface="Cambria Math" panose="02040503050406030204" pitchFamily="18" charset="0"/>
                        </a:rPr>
                        <m:t> </m:t>
                      </m:r>
                      <m:sSub>
                        <m:sSubPr>
                          <m:ctrlPr>
                            <a:rPr lang="en-SG" i="1" dirty="0" smtClean="0">
                              <a:latin typeface="Cambria Math" panose="02040503050406030204" pitchFamily="18" charset="0"/>
                            </a:rPr>
                          </m:ctrlPr>
                        </m:sSubPr>
                        <m:e>
                          <m:r>
                            <a:rPr lang="en-SG" i="1" dirty="0">
                              <a:latin typeface="Cambria Math" panose="02040503050406030204" pitchFamily="18" charset="0"/>
                            </a:rPr>
                            <m:t>h</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𝑏</m:t>
                          </m:r>
                        </m:e>
                        <m:sub>
                          <m:r>
                            <a:rPr lang="en-SG" i="1" dirty="0" err="1">
                              <a:latin typeface="Cambria Math" panose="02040503050406030204" pitchFamily="18" charset="0"/>
                            </a:rPr>
                            <m:t>h</m:t>
                          </m:r>
                        </m:sub>
                      </m:sSub>
                      <m:r>
                        <a:rPr lang="en-SG" i="1" dirty="0">
                          <a:latin typeface="Cambria Math" panose="02040503050406030204" pitchFamily="18" charset="0"/>
                        </a:rPr>
                        <m:t>)</m:t>
                      </m:r>
                    </m:oMath>
                  </m:oMathPara>
                </a14:m>
                <a:endParaRPr lang="en-GB" dirty="0"/>
              </a:p>
              <a:p>
                <a:pPr algn="ctr"/>
                <a14:m>
                  <m:oMathPara xmlns:m="http://schemas.openxmlformats.org/officeDocument/2006/math">
                    <m:oMathParaPr>
                      <m:jc m:val="centerGroup"/>
                    </m:oMathParaPr>
                    <m:oMath xmlns:m="http://schemas.openxmlformats.org/officeDocument/2006/math">
                      <m:sSub>
                        <m:sSubPr>
                          <m:ctrlPr>
                            <a:rPr lang="en-SG" i="1" dirty="0" smtClean="0">
                              <a:latin typeface="Cambria Math" panose="02040503050406030204" pitchFamily="18" charset="0"/>
                            </a:rPr>
                          </m:ctrlPr>
                        </m:sSubPr>
                        <m:e>
                          <m:r>
                            <a:rPr lang="en-SG" i="1" dirty="0" err="1" smtClean="0">
                              <a:latin typeface="Cambria Math" panose="02040503050406030204" pitchFamily="18" charset="0"/>
                            </a:rPr>
                            <m:t>h</m:t>
                          </m:r>
                        </m:e>
                        <m:sub>
                          <m:r>
                            <a:rPr lang="en-SG" i="1" dirty="0" err="1" smtClean="0">
                              <a:latin typeface="Cambria Math" panose="02040503050406030204" pitchFamily="18" charset="0"/>
                            </a:rPr>
                            <m:t>𝑡</m:t>
                          </m:r>
                        </m:sub>
                      </m:sSub>
                      <m:r>
                        <a:rPr lang="en-SG" i="1" dirty="0" smtClean="0">
                          <a:latin typeface="Cambria Math" panose="02040503050406030204" pitchFamily="18" charset="0"/>
                        </a:rPr>
                        <m:t> = </m:t>
                      </m:r>
                      <m:d>
                        <m:dPr>
                          <m:ctrlPr>
                            <a:rPr lang="en-SG" i="1" dirty="0" smtClean="0">
                              <a:latin typeface="Cambria Math" panose="02040503050406030204" pitchFamily="18" charset="0"/>
                            </a:rPr>
                          </m:ctrlPr>
                        </m:dPr>
                        <m:e>
                          <m:r>
                            <a:rPr lang="en-SG" i="1" dirty="0" smtClean="0">
                              <a:latin typeface="Cambria Math" panose="02040503050406030204" pitchFamily="18" charset="0"/>
                            </a:rPr>
                            <m:t>1 −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𝑧</m:t>
                              </m:r>
                            </m:e>
                            <m:sub>
                              <m:r>
                                <a:rPr lang="en-SG" i="1" dirty="0" err="1" smtClean="0">
                                  <a:latin typeface="Cambria Math" panose="02040503050406030204" pitchFamily="18" charset="0"/>
                                </a:rPr>
                                <m:t>𝑡</m:t>
                              </m:r>
                            </m:sub>
                          </m:sSub>
                        </m:e>
                      </m:d>
                      <m:r>
                        <a:rPr lang="en-SG" i="1" dirty="0" smtClean="0">
                          <a:latin typeface="Cambria Math" panose="02040503050406030204" pitchFamily="18" charset="0"/>
                        </a:rPr>
                        <m:t>⊙ </m:t>
                      </m:r>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h</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SG" i="1" dirty="0" smtClean="0">
                          <a:latin typeface="Cambria Math" panose="02040503050406030204" pitchFamily="18" charset="0"/>
                        </a:rPr>
                        <m:t>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𝑧</m:t>
                          </m:r>
                        </m:e>
                        <m:sub>
                          <m:r>
                            <a:rPr lang="en-SG" i="1" dirty="0" err="1" smtClean="0">
                              <a:latin typeface="Cambria Math" panose="02040503050406030204" pitchFamily="18" charset="0"/>
                            </a:rPr>
                            <m:t>𝑡</m:t>
                          </m:r>
                        </m:sub>
                      </m:sSub>
                      <m:r>
                        <a:rPr lang="en-SG" i="1" dirty="0" smtClean="0">
                          <a:latin typeface="Cambria Math" panose="02040503050406030204" pitchFamily="18" charset="0"/>
                        </a:rPr>
                        <m:t>⊙</m:t>
                      </m:r>
                      <m:acc>
                        <m:accPr>
                          <m:chr m:val="̃"/>
                          <m:ctrlPr>
                            <a:rPr lang="en-SG" i="1" dirty="0">
                              <a:latin typeface="Cambria Math" panose="02040503050406030204" pitchFamily="18" charset="0"/>
                            </a:rPr>
                          </m:ctrlPr>
                        </m:accPr>
                        <m:e>
                          <m:sSub>
                            <m:sSubPr>
                              <m:ctrlPr>
                                <a:rPr lang="en-SG" i="1" dirty="0">
                                  <a:latin typeface="Cambria Math" panose="02040503050406030204" pitchFamily="18" charset="0"/>
                                </a:rPr>
                              </m:ctrlPr>
                            </m:sSubPr>
                            <m:e>
                              <m:r>
                                <a:rPr lang="en-SG" i="1" dirty="0" err="1">
                                  <a:latin typeface="Cambria Math" panose="02040503050406030204" pitchFamily="18" charset="0"/>
                                </a:rPr>
                                <m:t>h</m:t>
                              </m:r>
                            </m:e>
                            <m:sub>
                              <m:r>
                                <a:rPr lang="en-SG" i="1" dirty="0" err="1">
                                  <a:latin typeface="Cambria Math" panose="02040503050406030204" pitchFamily="18" charset="0"/>
                                </a:rPr>
                                <m:t>𝑡</m:t>
                              </m:r>
                            </m:sub>
                          </m:sSub>
                        </m:e>
                      </m:acc>
                    </m:oMath>
                  </m:oMathPara>
                </a14:m>
                <a:endParaRPr lang="en-GB" dirty="0"/>
              </a:p>
              <a:p>
                <a:pPr algn="ctr"/>
                <a14:m>
                  <m:oMathPara xmlns:m="http://schemas.openxmlformats.org/officeDocument/2006/math">
                    <m:oMathParaPr>
                      <m:jc m:val="centerGroup"/>
                    </m:oMathParaPr>
                    <m:oMath xmlns:m="http://schemas.openxmlformats.org/officeDocument/2006/math">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𝑦</m:t>
                          </m:r>
                        </m:e>
                        <m:sub>
                          <m:r>
                            <a:rPr lang="en-SG" i="1" dirty="0" smtClean="0">
                              <a:latin typeface="Cambria Math" panose="02040503050406030204" pitchFamily="18" charset="0"/>
                            </a:rPr>
                            <m:t>𝑡</m:t>
                          </m:r>
                        </m:sub>
                      </m:sSub>
                      <m:r>
                        <a:rPr lang="en-SG" i="1" dirty="0">
                          <a:latin typeface="Cambria Math" panose="02040503050406030204" pitchFamily="18" charset="0"/>
                        </a:rPr>
                        <m:t> = </m:t>
                      </m:r>
                      <m:r>
                        <a:rPr lang="en-SG" i="1" dirty="0">
                          <a:latin typeface="Cambria Math" panose="02040503050406030204" pitchFamily="18" charset="0"/>
                        </a:rPr>
                        <m:t>𝑉</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h</m:t>
                          </m:r>
                        </m:e>
                        <m:sub>
                          <m:r>
                            <a:rPr lang="en-SG" i="1" dirty="0" err="1">
                              <a:latin typeface="Cambria Math" panose="02040503050406030204" pitchFamily="18" charset="0"/>
                            </a:rPr>
                            <m:t>𝑡</m:t>
                          </m:r>
                        </m:sub>
                      </m:sSub>
                    </m:oMath>
                  </m:oMathPara>
                </a14:m>
                <a:endParaRPr lang="en-GB" dirty="0"/>
              </a:p>
            </p:txBody>
          </p:sp>
        </mc:Choice>
        <mc:Fallback xmlns="">
          <p:sp>
            <p:nvSpPr>
              <p:cNvPr id="5" name="Rectangle 4">
                <a:extLst>
                  <a:ext uri="{FF2B5EF4-FFF2-40B4-BE49-F238E27FC236}">
                    <a16:creationId xmlns:a16="http://schemas.microsoft.com/office/drawing/2014/main" id="{17853777-6B9E-547F-DABB-2F1A3E24A21B}"/>
                  </a:ext>
                </a:extLst>
              </p:cNvPr>
              <p:cNvSpPr>
                <a:spLocks noRot="1" noChangeAspect="1" noMove="1" noResize="1" noEditPoints="1" noAdjustHandles="1" noChangeArrowheads="1" noChangeShapeType="1" noTextEdit="1"/>
              </p:cNvSpPr>
              <p:nvPr/>
            </p:nvSpPr>
            <p:spPr>
              <a:xfrm>
                <a:off x="2344616" y="1990914"/>
                <a:ext cx="7323022" cy="4024923"/>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63DCC9-4608-745C-1F57-BE9BD8E329BE}"/>
                  </a:ext>
                </a:extLst>
              </p:cNvPr>
              <p:cNvSpPr txBox="1"/>
              <p:nvPr/>
            </p:nvSpPr>
            <p:spPr>
              <a:xfrm>
                <a:off x="418122" y="2674871"/>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𝑡</m:t>
                          </m:r>
                        </m:sub>
                      </m:sSub>
                    </m:oMath>
                  </m:oMathPara>
                </a14:m>
                <a:endParaRPr lang="en-SG" sz="2400" dirty="0"/>
              </a:p>
            </p:txBody>
          </p:sp>
        </mc:Choice>
        <mc:Fallback xmlns="">
          <p:sp>
            <p:nvSpPr>
              <p:cNvPr id="6" name="TextBox 5">
                <a:extLst>
                  <a:ext uri="{FF2B5EF4-FFF2-40B4-BE49-F238E27FC236}">
                    <a16:creationId xmlns:a16="http://schemas.microsoft.com/office/drawing/2014/main" id="{5163DCC9-4608-745C-1F57-BE9BD8E329BE}"/>
                  </a:ext>
                </a:extLst>
              </p:cNvPr>
              <p:cNvSpPr txBox="1">
                <a:spLocks noRot="1" noChangeAspect="1" noMove="1" noResize="1" noEditPoints="1" noAdjustHandles="1" noChangeArrowheads="1" noChangeShapeType="1" noTextEdit="1"/>
              </p:cNvSpPr>
              <p:nvPr/>
            </p:nvSpPr>
            <p:spPr>
              <a:xfrm>
                <a:off x="418122" y="2674871"/>
                <a:ext cx="1203570" cy="461665"/>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B0FE10-744A-0E3A-36A8-49E46B40701D}"/>
                  </a:ext>
                </a:extLst>
              </p:cNvPr>
              <p:cNvSpPr txBox="1"/>
              <p:nvPr/>
            </p:nvSpPr>
            <p:spPr>
              <a:xfrm>
                <a:off x="-66431" y="4640440"/>
                <a:ext cx="21726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𝑡</m:t>
                          </m:r>
                          <m:r>
                            <a:rPr lang="en-GB" sz="2400" b="0" i="1" dirty="0" smtClean="0">
                              <a:latin typeface="Cambria Math" panose="02040503050406030204" pitchFamily="18" charset="0"/>
                            </a:rPr>
                            <m:t>−1</m:t>
                          </m:r>
                        </m:sub>
                      </m:sSub>
                    </m:oMath>
                  </m:oMathPara>
                </a14:m>
                <a:endParaRPr lang="en-SG" sz="2400" dirty="0"/>
              </a:p>
            </p:txBody>
          </p:sp>
        </mc:Choice>
        <mc:Fallback xmlns="">
          <p:sp>
            <p:nvSpPr>
              <p:cNvPr id="7" name="TextBox 6">
                <a:extLst>
                  <a:ext uri="{FF2B5EF4-FFF2-40B4-BE49-F238E27FC236}">
                    <a16:creationId xmlns:a16="http://schemas.microsoft.com/office/drawing/2014/main" id="{E8B0FE10-744A-0E3A-36A8-49E46B40701D}"/>
                  </a:ext>
                </a:extLst>
              </p:cNvPr>
              <p:cNvSpPr txBox="1">
                <a:spLocks noRot="1" noChangeAspect="1" noMove="1" noResize="1" noEditPoints="1" noAdjustHandles="1" noChangeArrowheads="1" noChangeShapeType="1" noTextEdit="1"/>
              </p:cNvSpPr>
              <p:nvPr/>
            </p:nvSpPr>
            <p:spPr>
              <a:xfrm>
                <a:off x="-66431" y="4640440"/>
                <a:ext cx="2172675" cy="461665"/>
              </a:xfrm>
              <a:prstGeom prst="rect">
                <a:avLst/>
              </a:prstGeom>
              <a:blipFill>
                <a:blip r:embed="rId5"/>
                <a:stretch>
                  <a:fillRect b="-1316"/>
                </a:stretch>
              </a:blipFill>
            </p:spPr>
            <p:txBody>
              <a:bodyPr/>
              <a:lstStyle/>
              <a:p>
                <a:r>
                  <a:rPr lang="en-SG">
                    <a:noFill/>
                  </a:rPr>
                  <a:t> </a:t>
                </a:r>
              </a:p>
            </p:txBody>
          </p:sp>
        </mc:Fallback>
      </mc:AlternateContent>
      <p:cxnSp>
        <p:nvCxnSpPr>
          <p:cNvPr id="8" name="Straight Arrow Connector 7">
            <a:extLst>
              <a:ext uri="{FF2B5EF4-FFF2-40B4-BE49-F238E27FC236}">
                <a16:creationId xmlns:a16="http://schemas.microsoft.com/office/drawing/2014/main" id="{6C7FFF05-8D46-8F14-6F85-F5BE931BF4EE}"/>
              </a:ext>
            </a:extLst>
          </p:cNvPr>
          <p:cNvCxnSpPr/>
          <p:nvPr/>
        </p:nvCxnSpPr>
        <p:spPr>
          <a:xfrm>
            <a:off x="1266092" y="2905703"/>
            <a:ext cx="10785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2C6DB83-7AA9-2C2A-ECC0-0FEBA699687D}"/>
              </a:ext>
            </a:extLst>
          </p:cNvPr>
          <p:cNvCxnSpPr>
            <a:cxnSpLocks/>
          </p:cNvCxnSpPr>
          <p:nvPr/>
        </p:nvCxnSpPr>
        <p:spPr>
          <a:xfrm>
            <a:off x="1367692" y="4931508"/>
            <a:ext cx="9769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B6BC7F-C0D1-E9EF-02C4-F2509522D7F2}"/>
              </a:ext>
            </a:extLst>
          </p:cNvPr>
          <p:cNvCxnSpPr>
            <a:cxnSpLocks/>
          </p:cNvCxnSpPr>
          <p:nvPr/>
        </p:nvCxnSpPr>
        <p:spPr>
          <a:xfrm>
            <a:off x="9667639" y="2905703"/>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936D401-9379-C136-20F2-B5C79E971F76}"/>
              </a:ext>
            </a:extLst>
          </p:cNvPr>
          <p:cNvCxnSpPr>
            <a:cxnSpLocks/>
          </p:cNvCxnSpPr>
          <p:nvPr/>
        </p:nvCxnSpPr>
        <p:spPr>
          <a:xfrm>
            <a:off x="9667639" y="4931508"/>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436DE83-C6B4-89AF-BF9E-9965FE1C2CFF}"/>
                  </a:ext>
                </a:extLst>
              </p:cNvPr>
              <p:cNvSpPr txBox="1"/>
              <p:nvPr/>
            </p:nvSpPr>
            <p:spPr>
              <a:xfrm>
                <a:off x="10331947" y="4700675"/>
                <a:ext cx="664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𝑡</m:t>
                          </m:r>
                        </m:sub>
                      </m:sSub>
                    </m:oMath>
                  </m:oMathPara>
                </a14:m>
                <a:endParaRPr lang="en-SG" sz="2400" dirty="0"/>
              </a:p>
            </p:txBody>
          </p:sp>
        </mc:Choice>
        <mc:Fallback xmlns="">
          <p:sp>
            <p:nvSpPr>
              <p:cNvPr id="12" name="TextBox 11">
                <a:extLst>
                  <a:ext uri="{FF2B5EF4-FFF2-40B4-BE49-F238E27FC236}">
                    <a16:creationId xmlns:a16="http://schemas.microsoft.com/office/drawing/2014/main" id="{B436DE83-C6B4-89AF-BF9E-9965FE1C2CFF}"/>
                  </a:ext>
                </a:extLst>
              </p:cNvPr>
              <p:cNvSpPr txBox="1">
                <a:spLocks noRot="1" noChangeAspect="1" noMove="1" noResize="1" noEditPoints="1" noAdjustHandles="1" noChangeArrowheads="1" noChangeShapeType="1" noTextEdit="1"/>
              </p:cNvSpPr>
              <p:nvPr/>
            </p:nvSpPr>
            <p:spPr>
              <a:xfrm>
                <a:off x="10331947" y="4700675"/>
                <a:ext cx="664308" cy="461665"/>
              </a:xfrm>
              <a:prstGeom prst="rect">
                <a:avLst/>
              </a:prstGeom>
              <a:blipFill>
                <a:blip r:embed="rId6"/>
                <a:stretch>
                  <a:fillRect b="-1316"/>
                </a:stretch>
              </a:blipFill>
            </p:spPr>
            <p:txBody>
              <a:bodyPr/>
              <a:lstStyle/>
              <a:p>
                <a:r>
                  <a:rPr lang="en-SG">
                    <a:noFill/>
                  </a:rPr>
                  <a:t> </a:t>
                </a:r>
              </a:p>
            </p:txBody>
          </p:sp>
        </mc:Fallback>
      </mc:AlternateContent>
    </p:spTree>
    <p:extLst>
      <p:ext uri="{BB962C8B-B14F-4D97-AF65-F5344CB8AC3E}">
        <p14:creationId xmlns:p14="http://schemas.microsoft.com/office/powerpoint/2010/main" val="3584089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1015D-E7F1-F3D9-E560-C9E82C06BBB9}"/>
              </a:ext>
            </a:extLst>
          </p:cNvPr>
          <p:cNvSpPr>
            <a:spLocks noGrp="1"/>
          </p:cNvSpPr>
          <p:nvPr>
            <p:ph type="title"/>
          </p:nvPr>
        </p:nvSpPr>
        <p:spPr/>
        <p:txBody>
          <a:bodyPr/>
          <a:lstStyle/>
          <a:p>
            <a:r>
              <a:rPr lang="en-GB" dirty="0"/>
              <a:t>Typical methods for analysing a time series</a:t>
            </a:r>
            <a:endParaRPr lang="en-SG" dirty="0"/>
          </a:p>
        </p:txBody>
      </p:sp>
      <p:sp>
        <p:nvSpPr>
          <p:cNvPr id="5" name="Content Placeholder 4">
            <a:extLst>
              <a:ext uri="{FF2B5EF4-FFF2-40B4-BE49-F238E27FC236}">
                <a16:creationId xmlns:a16="http://schemas.microsoft.com/office/drawing/2014/main" id="{B00D7D74-AD4E-73AE-79C0-432D2B4B2341}"/>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Decomposition: </a:t>
            </a:r>
            <a:r>
              <a:rPr lang="en-GB" dirty="0"/>
              <a:t>Time series data often exhibit trends, seasonal patterns, and irregular fluctuations.</a:t>
            </a:r>
          </a:p>
          <a:p>
            <a:pPr marL="0" indent="0">
              <a:buNone/>
            </a:pPr>
            <a:r>
              <a:rPr lang="en-GB" dirty="0"/>
              <a:t>Decomposition is a method for separating these components and analysing them separately</a:t>
            </a:r>
          </a:p>
          <a:p>
            <a:pPr marL="0" indent="0">
              <a:buNone/>
            </a:pPr>
            <a:r>
              <a:rPr lang="en-GB" dirty="0"/>
              <a:t>Common methods for decomposition include additive and multiplicative decomposition.</a:t>
            </a:r>
          </a:p>
          <a:p>
            <a:pPr marL="0" indent="0">
              <a:buNone/>
            </a:pPr>
            <a:r>
              <a:rPr lang="en-GB" i="1" dirty="0"/>
              <a:t>(These are </a:t>
            </a:r>
            <a:r>
              <a:rPr lang="en-GB" i="1" u="sng" dirty="0"/>
              <a:t>out-of-scope.</a:t>
            </a:r>
            <a:r>
              <a:rPr lang="en-GB" i="1" dirty="0"/>
              <a:t>)</a:t>
            </a:r>
            <a:endParaRPr lang="en-SG" i="1" dirty="0"/>
          </a:p>
        </p:txBody>
      </p:sp>
      <p:pic>
        <p:nvPicPr>
          <p:cNvPr id="3" name="Picture 2">
            <a:extLst>
              <a:ext uri="{FF2B5EF4-FFF2-40B4-BE49-F238E27FC236}">
                <a16:creationId xmlns:a16="http://schemas.microsoft.com/office/drawing/2014/main" id="{1868E07C-6117-D0BE-530D-11002E6898E5}"/>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1412710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F7BCE9-4B93-3A33-6D6C-8C0B560FC968}"/>
              </a:ext>
            </a:extLst>
          </p:cNvPr>
          <p:cNvSpPr>
            <a:spLocks noGrp="1"/>
          </p:cNvSpPr>
          <p:nvPr>
            <p:ph type="title"/>
          </p:nvPr>
        </p:nvSpPr>
        <p:spPr/>
        <p:txBody>
          <a:bodyPr/>
          <a:lstStyle/>
          <a:p>
            <a:r>
              <a:rPr lang="en-GB" dirty="0"/>
              <a:t>Building our own GRU</a:t>
            </a:r>
            <a:endParaRPr lang="en-SG" dirty="0"/>
          </a:p>
        </p:txBody>
      </p:sp>
      <p:sp>
        <p:nvSpPr>
          <p:cNvPr id="10" name="Content Placeholder 9">
            <a:extLst>
              <a:ext uri="{FF2B5EF4-FFF2-40B4-BE49-F238E27FC236}">
                <a16:creationId xmlns:a16="http://schemas.microsoft.com/office/drawing/2014/main" id="{D3F8987C-E172-1405-8751-BD9CE7EB124B}"/>
              </a:ext>
            </a:extLst>
          </p:cNvPr>
          <p:cNvSpPr>
            <a:spLocks noGrp="1"/>
          </p:cNvSpPr>
          <p:nvPr>
            <p:ph sz="half" idx="1"/>
          </p:nvPr>
        </p:nvSpPr>
        <p:spPr/>
        <p:txBody>
          <a:bodyPr/>
          <a:lstStyle/>
          <a:p>
            <a:pPr marL="0" indent="0">
              <a:buNone/>
            </a:pPr>
            <a:r>
              <a:rPr lang="en-GB" dirty="0"/>
              <a:t>Let us start by defining all the weights and biases we need for each of the 5 operations we discussed.</a:t>
            </a:r>
          </a:p>
          <a:p>
            <a:pPr marL="0" indent="0">
              <a:buNone/>
            </a:pPr>
            <a:r>
              <a:rPr lang="en-GB" dirty="0"/>
              <a:t>We implement them in the </a:t>
            </a:r>
            <a:r>
              <a:rPr lang="en-GB" dirty="0" err="1"/>
              <a:t>init</a:t>
            </a:r>
            <a:r>
              <a:rPr lang="en-GB" dirty="0"/>
              <a:t> method of our class as before.</a:t>
            </a:r>
          </a:p>
          <a:p>
            <a:pPr marL="0" indent="0">
              <a:buNone/>
            </a:pPr>
            <a:r>
              <a:rPr lang="en-GB" dirty="0"/>
              <a:t>Pay attention to the sizes used for each parameter.</a:t>
            </a:r>
            <a:endParaRPr lang="en-SG" dirty="0"/>
          </a:p>
        </p:txBody>
      </p:sp>
      <p:pic>
        <p:nvPicPr>
          <p:cNvPr id="13" name="Picture 12">
            <a:extLst>
              <a:ext uri="{FF2B5EF4-FFF2-40B4-BE49-F238E27FC236}">
                <a16:creationId xmlns:a16="http://schemas.microsoft.com/office/drawing/2014/main" id="{134AE5F5-CF92-C681-4B18-AA0DDB8AB28A}"/>
              </a:ext>
            </a:extLst>
          </p:cNvPr>
          <p:cNvPicPr>
            <a:picLocks noChangeAspect="1"/>
          </p:cNvPicPr>
          <p:nvPr/>
        </p:nvPicPr>
        <p:blipFill>
          <a:blip r:embed="rId2"/>
          <a:stretch>
            <a:fillRect/>
          </a:stretch>
        </p:blipFill>
        <p:spPr>
          <a:xfrm>
            <a:off x="5837882" y="1690688"/>
            <a:ext cx="6354118" cy="4605278"/>
          </a:xfrm>
          <a:prstGeom prst="rect">
            <a:avLst/>
          </a:prstGeom>
        </p:spPr>
      </p:pic>
    </p:spTree>
    <p:extLst>
      <p:ext uri="{BB962C8B-B14F-4D97-AF65-F5344CB8AC3E}">
        <p14:creationId xmlns:p14="http://schemas.microsoft.com/office/powerpoint/2010/main" val="10792371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F7BCE9-4B93-3A33-6D6C-8C0B560FC968}"/>
              </a:ext>
            </a:extLst>
          </p:cNvPr>
          <p:cNvSpPr>
            <a:spLocks noGrp="1"/>
          </p:cNvSpPr>
          <p:nvPr>
            <p:ph type="title"/>
          </p:nvPr>
        </p:nvSpPr>
        <p:spPr/>
        <p:txBody>
          <a:bodyPr/>
          <a:lstStyle/>
          <a:p>
            <a:r>
              <a:rPr lang="en-GB" dirty="0"/>
              <a:t>Building our own GRU</a:t>
            </a:r>
            <a:endParaRPr lang="en-SG" dirty="0"/>
          </a:p>
        </p:txBody>
      </p:sp>
      <p:sp>
        <p:nvSpPr>
          <p:cNvPr id="10" name="Content Placeholder 9">
            <a:extLst>
              <a:ext uri="{FF2B5EF4-FFF2-40B4-BE49-F238E27FC236}">
                <a16:creationId xmlns:a16="http://schemas.microsoft.com/office/drawing/2014/main" id="{D3F8987C-E172-1405-8751-BD9CE7EB124B}"/>
              </a:ext>
            </a:extLst>
          </p:cNvPr>
          <p:cNvSpPr>
            <a:spLocks noGrp="1"/>
          </p:cNvSpPr>
          <p:nvPr>
            <p:ph idx="1"/>
          </p:nvPr>
        </p:nvSpPr>
        <p:spPr/>
        <p:txBody>
          <a:bodyPr/>
          <a:lstStyle/>
          <a:p>
            <a:pPr marL="0" indent="0">
              <a:buNone/>
            </a:pPr>
            <a:r>
              <a:rPr lang="en-GB" dirty="0"/>
              <a:t>Eventually, compute all 5 GRU operations in the forward method.</a:t>
            </a:r>
            <a:endParaRPr lang="en-SG" dirty="0"/>
          </a:p>
        </p:txBody>
      </p:sp>
      <p:pic>
        <p:nvPicPr>
          <p:cNvPr id="15" name="Picture 14">
            <a:extLst>
              <a:ext uri="{FF2B5EF4-FFF2-40B4-BE49-F238E27FC236}">
                <a16:creationId xmlns:a16="http://schemas.microsoft.com/office/drawing/2014/main" id="{8922E57E-F6C1-F38B-290D-351D01099CE1}"/>
              </a:ext>
            </a:extLst>
          </p:cNvPr>
          <p:cNvPicPr>
            <a:picLocks noChangeAspect="1"/>
          </p:cNvPicPr>
          <p:nvPr/>
        </p:nvPicPr>
        <p:blipFill>
          <a:blip r:embed="rId2"/>
          <a:stretch>
            <a:fillRect/>
          </a:stretch>
        </p:blipFill>
        <p:spPr>
          <a:xfrm>
            <a:off x="478271" y="2749028"/>
            <a:ext cx="11422069" cy="3743847"/>
          </a:xfrm>
          <a:prstGeom prst="rect">
            <a:avLst/>
          </a:prstGeom>
        </p:spPr>
      </p:pic>
    </p:spTree>
    <p:extLst>
      <p:ext uri="{BB962C8B-B14F-4D97-AF65-F5344CB8AC3E}">
        <p14:creationId xmlns:p14="http://schemas.microsoft.com/office/powerpoint/2010/main" val="283550801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F7BCE9-4B93-3A33-6D6C-8C0B560FC968}"/>
              </a:ext>
            </a:extLst>
          </p:cNvPr>
          <p:cNvSpPr>
            <a:spLocks noGrp="1"/>
          </p:cNvSpPr>
          <p:nvPr>
            <p:ph type="title"/>
          </p:nvPr>
        </p:nvSpPr>
        <p:spPr/>
        <p:txBody>
          <a:bodyPr/>
          <a:lstStyle/>
          <a:p>
            <a:r>
              <a:rPr lang="en-GB" dirty="0"/>
              <a:t>Building our own GRU</a:t>
            </a:r>
            <a:endParaRPr lang="en-SG" dirty="0"/>
          </a:p>
        </p:txBody>
      </p:sp>
      <p:sp>
        <p:nvSpPr>
          <p:cNvPr id="10" name="Content Placeholder 9">
            <a:extLst>
              <a:ext uri="{FF2B5EF4-FFF2-40B4-BE49-F238E27FC236}">
                <a16:creationId xmlns:a16="http://schemas.microsoft.com/office/drawing/2014/main" id="{D3F8987C-E172-1405-8751-BD9CE7EB124B}"/>
              </a:ext>
            </a:extLst>
          </p:cNvPr>
          <p:cNvSpPr>
            <a:spLocks noGrp="1"/>
          </p:cNvSpPr>
          <p:nvPr>
            <p:ph idx="1"/>
          </p:nvPr>
        </p:nvSpPr>
        <p:spPr/>
        <p:txBody>
          <a:bodyPr/>
          <a:lstStyle/>
          <a:p>
            <a:pPr marL="0" indent="0">
              <a:buNone/>
            </a:pPr>
            <a:r>
              <a:rPr lang="en-GB" dirty="0"/>
              <a:t>We can then quickly check it has the expected </a:t>
            </a:r>
            <a:r>
              <a:rPr lang="en-GB" dirty="0" err="1"/>
              <a:t>behavior</a:t>
            </a:r>
            <a:r>
              <a:rPr lang="en-GB" dirty="0"/>
              <a:t>, with consistency on the sizes.</a:t>
            </a:r>
            <a:endParaRPr lang="en-SG" dirty="0"/>
          </a:p>
        </p:txBody>
      </p:sp>
      <p:pic>
        <p:nvPicPr>
          <p:cNvPr id="4" name="Picture 3">
            <a:extLst>
              <a:ext uri="{FF2B5EF4-FFF2-40B4-BE49-F238E27FC236}">
                <a16:creationId xmlns:a16="http://schemas.microsoft.com/office/drawing/2014/main" id="{E535AD53-3165-AAC8-09E3-27769B150B07}"/>
              </a:ext>
            </a:extLst>
          </p:cNvPr>
          <p:cNvPicPr>
            <a:picLocks noChangeAspect="1"/>
          </p:cNvPicPr>
          <p:nvPr/>
        </p:nvPicPr>
        <p:blipFill>
          <a:blip r:embed="rId2"/>
          <a:stretch>
            <a:fillRect/>
          </a:stretch>
        </p:blipFill>
        <p:spPr>
          <a:xfrm>
            <a:off x="1710354" y="3220406"/>
            <a:ext cx="8771291" cy="3272469"/>
          </a:xfrm>
          <a:prstGeom prst="rect">
            <a:avLst/>
          </a:prstGeom>
        </p:spPr>
      </p:pic>
    </p:spTree>
    <p:extLst>
      <p:ext uri="{BB962C8B-B14F-4D97-AF65-F5344CB8AC3E}">
        <p14:creationId xmlns:p14="http://schemas.microsoft.com/office/powerpoint/2010/main" val="17263223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23CE-D797-D49A-3B8F-540728C3B032}"/>
              </a:ext>
            </a:extLst>
          </p:cNvPr>
          <p:cNvSpPr>
            <a:spLocks noGrp="1"/>
          </p:cNvSpPr>
          <p:nvPr>
            <p:ph type="title"/>
          </p:nvPr>
        </p:nvSpPr>
        <p:spPr/>
        <p:txBody>
          <a:bodyPr/>
          <a:lstStyle/>
          <a:p>
            <a:r>
              <a:rPr lang="en-GB" dirty="0"/>
              <a:t>The </a:t>
            </a:r>
            <a:r>
              <a:rPr lang="en-GB" dirty="0" err="1"/>
              <a:t>PyTorch</a:t>
            </a:r>
            <a:r>
              <a:rPr lang="en-GB" dirty="0"/>
              <a:t> GRU (equivalent to ours, but can be repeated </a:t>
            </a:r>
            <a:r>
              <a:rPr lang="en-GB" dirty="0" err="1"/>
              <a:t>num_layers</a:t>
            </a:r>
            <a:r>
              <a:rPr lang="en-GB" dirty="0"/>
              <a:t> times in a row)</a:t>
            </a:r>
            <a:endParaRPr lang="en-SG" dirty="0"/>
          </a:p>
        </p:txBody>
      </p:sp>
      <p:pic>
        <p:nvPicPr>
          <p:cNvPr id="7" name="Picture 6">
            <a:extLst>
              <a:ext uri="{FF2B5EF4-FFF2-40B4-BE49-F238E27FC236}">
                <a16:creationId xmlns:a16="http://schemas.microsoft.com/office/drawing/2014/main" id="{D595766E-E4D3-5546-93A1-AA95F723A230}"/>
              </a:ext>
            </a:extLst>
          </p:cNvPr>
          <p:cNvPicPr>
            <a:picLocks noChangeAspect="1"/>
          </p:cNvPicPr>
          <p:nvPr/>
        </p:nvPicPr>
        <p:blipFill>
          <a:blip r:embed="rId2"/>
          <a:stretch>
            <a:fillRect/>
          </a:stretch>
        </p:blipFill>
        <p:spPr>
          <a:xfrm>
            <a:off x="1280440" y="2395265"/>
            <a:ext cx="9631119" cy="3896269"/>
          </a:xfrm>
          <a:prstGeom prst="rect">
            <a:avLst/>
          </a:prstGeom>
        </p:spPr>
      </p:pic>
    </p:spTree>
    <p:extLst>
      <p:ext uri="{BB962C8B-B14F-4D97-AF65-F5344CB8AC3E}">
        <p14:creationId xmlns:p14="http://schemas.microsoft.com/office/powerpoint/2010/main" val="5447444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23CE-D797-D49A-3B8F-540728C3B032}"/>
              </a:ext>
            </a:extLst>
          </p:cNvPr>
          <p:cNvSpPr>
            <a:spLocks noGrp="1"/>
          </p:cNvSpPr>
          <p:nvPr>
            <p:ph type="title"/>
          </p:nvPr>
        </p:nvSpPr>
        <p:spPr/>
        <p:txBody>
          <a:bodyPr/>
          <a:lstStyle/>
          <a:p>
            <a:r>
              <a:rPr lang="en-GB" dirty="0"/>
              <a:t>Works and ready to be trained as in NB3!</a:t>
            </a:r>
            <a:endParaRPr lang="en-SG" dirty="0"/>
          </a:p>
        </p:txBody>
      </p:sp>
      <p:pic>
        <p:nvPicPr>
          <p:cNvPr id="4" name="Picture 3">
            <a:extLst>
              <a:ext uri="{FF2B5EF4-FFF2-40B4-BE49-F238E27FC236}">
                <a16:creationId xmlns:a16="http://schemas.microsoft.com/office/drawing/2014/main" id="{24BF2D4A-A668-501D-3EEC-3795ED19B682}"/>
              </a:ext>
            </a:extLst>
          </p:cNvPr>
          <p:cNvPicPr>
            <a:picLocks noChangeAspect="1"/>
          </p:cNvPicPr>
          <p:nvPr/>
        </p:nvPicPr>
        <p:blipFill>
          <a:blip r:embed="rId2"/>
          <a:stretch>
            <a:fillRect/>
          </a:stretch>
        </p:blipFill>
        <p:spPr>
          <a:xfrm>
            <a:off x="2780837" y="1581409"/>
            <a:ext cx="6630325" cy="5039428"/>
          </a:xfrm>
          <a:prstGeom prst="rect">
            <a:avLst/>
          </a:prstGeom>
        </p:spPr>
      </p:pic>
    </p:spTree>
    <p:extLst>
      <p:ext uri="{BB962C8B-B14F-4D97-AF65-F5344CB8AC3E}">
        <p14:creationId xmlns:p14="http://schemas.microsoft.com/office/powerpoint/2010/main" val="14786873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D002-02FC-2A00-D5DF-089062C933D0}"/>
              </a:ext>
            </a:extLst>
          </p:cNvPr>
          <p:cNvSpPr>
            <a:spLocks noGrp="1"/>
          </p:cNvSpPr>
          <p:nvPr>
            <p:ph type="title"/>
          </p:nvPr>
        </p:nvSpPr>
        <p:spPr/>
        <p:txBody>
          <a:bodyPr/>
          <a:lstStyle/>
          <a:p>
            <a:r>
              <a:rPr lang="en-GB" dirty="0"/>
              <a:t>LSTMs vs. GRUs</a:t>
            </a:r>
            <a:endParaRPr lang="en-SG" dirty="0"/>
          </a:p>
        </p:txBody>
      </p:sp>
      <p:sp>
        <p:nvSpPr>
          <p:cNvPr id="3" name="Content Placeholder 2">
            <a:extLst>
              <a:ext uri="{FF2B5EF4-FFF2-40B4-BE49-F238E27FC236}">
                <a16:creationId xmlns:a16="http://schemas.microsoft.com/office/drawing/2014/main" id="{0BFEBEC1-D1F9-4A6E-CECC-2236C4B55397}"/>
              </a:ext>
            </a:extLst>
          </p:cNvPr>
          <p:cNvSpPr>
            <a:spLocks noGrp="1"/>
          </p:cNvSpPr>
          <p:nvPr>
            <p:ph sz="half" idx="1"/>
          </p:nvPr>
        </p:nvSpPr>
        <p:spPr>
          <a:xfrm>
            <a:off x="838200" y="1825624"/>
            <a:ext cx="5181600" cy="5032375"/>
          </a:xfrm>
        </p:spPr>
        <p:txBody>
          <a:bodyPr>
            <a:normAutofit fontScale="92500" lnSpcReduction="20000"/>
          </a:bodyPr>
          <a:lstStyle/>
          <a:p>
            <a:pPr marL="0" indent="0">
              <a:buNone/>
            </a:pPr>
            <a:r>
              <a:rPr lang="en-GB" dirty="0"/>
              <a:t>Both LSTM and GRU networks are effective at capturing long-term dependencies in time series data.</a:t>
            </a:r>
          </a:p>
          <a:p>
            <a:pPr marL="0" indent="0">
              <a:buNone/>
            </a:pPr>
            <a:r>
              <a:rPr lang="en-GB" b="1" dirty="0"/>
              <a:t>There are however some benefits to using LSTMs over GRUs:</a:t>
            </a:r>
          </a:p>
          <a:p>
            <a:r>
              <a:rPr lang="en-GB" dirty="0"/>
              <a:t>LSTMs are designed to maintain and propagate information over longer time lags than GRUs. This makes them better suited for tasks that require the network to retain information for longer periods of time, such as language modelling or speech recognition.</a:t>
            </a:r>
          </a:p>
          <a:p>
            <a:endParaRPr lang="en-SG" dirty="0"/>
          </a:p>
        </p:txBody>
      </p:sp>
      <p:sp>
        <p:nvSpPr>
          <p:cNvPr id="4" name="Content Placeholder 3">
            <a:extLst>
              <a:ext uri="{FF2B5EF4-FFF2-40B4-BE49-F238E27FC236}">
                <a16:creationId xmlns:a16="http://schemas.microsoft.com/office/drawing/2014/main" id="{DBE7EE48-E05F-1FDA-E2C8-31508C5C3E49}"/>
              </a:ext>
            </a:extLst>
          </p:cNvPr>
          <p:cNvSpPr>
            <a:spLocks noGrp="1"/>
          </p:cNvSpPr>
          <p:nvPr>
            <p:ph sz="half" idx="2"/>
          </p:nvPr>
        </p:nvSpPr>
        <p:spPr>
          <a:xfrm>
            <a:off x="6172200" y="1825625"/>
            <a:ext cx="5181600" cy="5032374"/>
          </a:xfrm>
        </p:spPr>
        <p:txBody>
          <a:bodyPr>
            <a:normAutofit fontScale="92500" lnSpcReduction="20000"/>
          </a:bodyPr>
          <a:lstStyle/>
          <a:p>
            <a:r>
              <a:rPr lang="en-GB" dirty="0"/>
              <a:t>LSTMs have more parameters than GRUs, which can make them more expressive and better able to model complex nonlinear functions. This can be beneficial in tasks that require a high level of accuracy, such as image or speech recognition.</a:t>
            </a:r>
          </a:p>
          <a:p>
            <a:r>
              <a:rPr lang="en-GB" dirty="0"/>
              <a:t>LSTMs can handle input sequences of variable lengths more effectively than GRUs, as they have an explicit memory cell that can store information over multiple timesteps. This can be useful in applications where the length of the input sequence may vary, such as natural language processing.</a:t>
            </a:r>
          </a:p>
          <a:p>
            <a:endParaRPr lang="en-SG" dirty="0"/>
          </a:p>
        </p:txBody>
      </p:sp>
    </p:spTree>
    <p:extLst>
      <p:ext uri="{BB962C8B-B14F-4D97-AF65-F5344CB8AC3E}">
        <p14:creationId xmlns:p14="http://schemas.microsoft.com/office/powerpoint/2010/main" val="26971346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D002-02FC-2A00-D5DF-089062C933D0}"/>
              </a:ext>
            </a:extLst>
          </p:cNvPr>
          <p:cNvSpPr>
            <a:spLocks noGrp="1"/>
          </p:cNvSpPr>
          <p:nvPr>
            <p:ph type="title"/>
          </p:nvPr>
        </p:nvSpPr>
        <p:spPr/>
        <p:txBody>
          <a:bodyPr/>
          <a:lstStyle/>
          <a:p>
            <a:r>
              <a:rPr lang="en-GB" dirty="0"/>
              <a:t>LSTMs vs. GRUs</a:t>
            </a:r>
            <a:endParaRPr lang="en-SG" dirty="0"/>
          </a:p>
        </p:txBody>
      </p:sp>
      <p:sp>
        <p:nvSpPr>
          <p:cNvPr id="3" name="Content Placeholder 2">
            <a:extLst>
              <a:ext uri="{FF2B5EF4-FFF2-40B4-BE49-F238E27FC236}">
                <a16:creationId xmlns:a16="http://schemas.microsoft.com/office/drawing/2014/main" id="{0BFEBEC1-D1F9-4A6E-CECC-2236C4B55397}"/>
              </a:ext>
            </a:extLst>
          </p:cNvPr>
          <p:cNvSpPr>
            <a:spLocks noGrp="1"/>
          </p:cNvSpPr>
          <p:nvPr>
            <p:ph sz="half" idx="1"/>
          </p:nvPr>
        </p:nvSpPr>
        <p:spPr>
          <a:xfrm>
            <a:off x="838200" y="1825624"/>
            <a:ext cx="5181600" cy="5032375"/>
          </a:xfrm>
        </p:spPr>
        <p:txBody>
          <a:bodyPr>
            <a:normAutofit fontScale="92500" lnSpcReduction="20000"/>
          </a:bodyPr>
          <a:lstStyle/>
          <a:p>
            <a:pPr marL="0" indent="0">
              <a:buNone/>
            </a:pPr>
            <a:r>
              <a:rPr lang="en-GB" b="1" dirty="0"/>
              <a:t>Of course, there are also some benefits to using GRUs over LSTMs:</a:t>
            </a:r>
          </a:p>
          <a:p>
            <a:pPr>
              <a:buFont typeface="Arial" panose="020B0604020202020204" pitchFamily="34" charset="0"/>
              <a:buChar char="•"/>
            </a:pPr>
            <a:r>
              <a:rPr lang="en-GB" dirty="0"/>
              <a:t>GRUs have fewer parameters than LSTMs, which can make them faster to train and less prone to overfitting.</a:t>
            </a:r>
          </a:p>
          <a:p>
            <a:pPr>
              <a:buFont typeface="Arial" panose="020B0604020202020204" pitchFamily="34" charset="0"/>
              <a:buChar char="•"/>
            </a:pPr>
            <a:r>
              <a:rPr lang="en-GB" dirty="0"/>
              <a:t>GRUs have a simpler structure than LSTMs, which can make them easier to implement and understand.</a:t>
            </a:r>
          </a:p>
          <a:p>
            <a:r>
              <a:rPr lang="en-GB" dirty="0"/>
              <a:t>GRUs can be more effective than LSTMs in handling sequences that have a lot of noise or missing data, as they are better able to adapt to changes in the input.</a:t>
            </a:r>
          </a:p>
        </p:txBody>
      </p:sp>
      <p:sp>
        <p:nvSpPr>
          <p:cNvPr id="4" name="Content Placeholder 3">
            <a:extLst>
              <a:ext uri="{FF2B5EF4-FFF2-40B4-BE49-F238E27FC236}">
                <a16:creationId xmlns:a16="http://schemas.microsoft.com/office/drawing/2014/main" id="{DBE7EE48-E05F-1FDA-E2C8-31508C5C3E49}"/>
              </a:ext>
            </a:extLst>
          </p:cNvPr>
          <p:cNvSpPr>
            <a:spLocks noGrp="1"/>
          </p:cNvSpPr>
          <p:nvPr>
            <p:ph sz="half" idx="2"/>
          </p:nvPr>
        </p:nvSpPr>
        <p:spPr>
          <a:xfrm>
            <a:off x="6172200" y="1825625"/>
            <a:ext cx="5181600" cy="5032374"/>
          </a:xfrm>
        </p:spPr>
        <p:txBody>
          <a:bodyPr>
            <a:normAutofit fontScale="92500" lnSpcReduction="20000"/>
          </a:bodyPr>
          <a:lstStyle/>
          <a:p>
            <a:pPr>
              <a:buFont typeface="Arial" panose="020B0604020202020204" pitchFamily="34" charset="0"/>
              <a:buChar char="•"/>
            </a:pPr>
            <a:r>
              <a:rPr lang="en-GB" dirty="0"/>
              <a:t>GRUs can be more computationally efficient than LSTMs, as they have fewer computations per time step.</a:t>
            </a:r>
          </a:p>
          <a:p>
            <a:pPr>
              <a:buFont typeface="Arial" panose="020B0604020202020204" pitchFamily="34" charset="0"/>
              <a:buChar char="•"/>
            </a:pPr>
            <a:r>
              <a:rPr lang="en-GB" dirty="0"/>
              <a:t>GRUs are better suited for tasks that require the network to prioritize recently observed information over older information. This is because GRUs have a gating mechanism that is designed to selectively update and discard information in the hidden state, which makes them better able to model short-term dependencies.</a:t>
            </a:r>
          </a:p>
          <a:p>
            <a:endParaRPr lang="en-SG" dirty="0"/>
          </a:p>
        </p:txBody>
      </p:sp>
    </p:spTree>
    <p:extLst>
      <p:ext uri="{BB962C8B-B14F-4D97-AF65-F5344CB8AC3E}">
        <p14:creationId xmlns:p14="http://schemas.microsoft.com/office/powerpoint/2010/main" val="20526076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48F5C-9395-CBB3-C009-68F46F53B1C9}"/>
              </a:ext>
            </a:extLst>
          </p:cNvPr>
          <p:cNvSpPr>
            <a:spLocks noGrp="1"/>
          </p:cNvSpPr>
          <p:nvPr>
            <p:ph type="title"/>
          </p:nvPr>
        </p:nvSpPr>
        <p:spPr/>
        <p:txBody>
          <a:bodyPr/>
          <a:lstStyle/>
          <a:p>
            <a:r>
              <a:rPr lang="en-GB" dirty="0"/>
              <a:t>A quick word on</a:t>
            </a:r>
            <a:br>
              <a:rPr lang="en-GB" dirty="0"/>
            </a:br>
            <a:r>
              <a:rPr lang="en-GB" dirty="0"/>
              <a:t>one/many-to-one/many models</a:t>
            </a:r>
            <a:endParaRPr lang="en-SG" dirty="0"/>
          </a:p>
        </p:txBody>
      </p:sp>
      <p:pic>
        <p:nvPicPr>
          <p:cNvPr id="6" name="Picture 5" descr="Diagram&#10;&#10;Description automatically generated">
            <a:extLst>
              <a:ext uri="{FF2B5EF4-FFF2-40B4-BE49-F238E27FC236}">
                <a16:creationId xmlns:a16="http://schemas.microsoft.com/office/drawing/2014/main" id="{A300E423-9B63-27DE-4F74-9CA9A6DA78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121" y="1769381"/>
            <a:ext cx="8975758" cy="5088619"/>
          </a:xfrm>
          <a:prstGeom prst="rect">
            <a:avLst/>
          </a:prstGeom>
        </p:spPr>
      </p:pic>
      <p:sp>
        <p:nvSpPr>
          <p:cNvPr id="7" name="Rectangle 6">
            <a:extLst>
              <a:ext uri="{FF2B5EF4-FFF2-40B4-BE49-F238E27FC236}">
                <a16:creationId xmlns:a16="http://schemas.microsoft.com/office/drawing/2014/main" id="{94D91330-3C3D-1BE8-1C97-66EB4CA13E25}"/>
              </a:ext>
            </a:extLst>
          </p:cNvPr>
          <p:cNvSpPr/>
          <p:nvPr/>
        </p:nvSpPr>
        <p:spPr>
          <a:xfrm>
            <a:off x="8416212" y="5794310"/>
            <a:ext cx="2593910" cy="4851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833423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75B0A-CF86-D4CB-A8C6-E8282C817F60}"/>
              </a:ext>
            </a:extLst>
          </p:cNvPr>
          <p:cNvSpPr>
            <a:spLocks noGrp="1"/>
          </p:cNvSpPr>
          <p:nvPr>
            <p:ph type="title"/>
          </p:nvPr>
        </p:nvSpPr>
        <p:spPr/>
        <p:txBody>
          <a:bodyPr/>
          <a:lstStyle/>
          <a:p>
            <a:r>
              <a:rPr lang="en-GB" dirty="0"/>
              <a:t>One-to-one models</a:t>
            </a:r>
            <a:endParaRPr lang="en-SG" dirty="0"/>
          </a:p>
        </p:txBody>
      </p:sp>
      <p:sp>
        <p:nvSpPr>
          <p:cNvPr id="3" name="Content Placeholder 2">
            <a:extLst>
              <a:ext uri="{FF2B5EF4-FFF2-40B4-BE49-F238E27FC236}">
                <a16:creationId xmlns:a16="http://schemas.microsoft.com/office/drawing/2014/main" id="{FC641A8D-05D6-43A1-6953-D323BE760D98}"/>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one-to-one</a:t>
            </a:r>
            <a:r>
              <a:rPr lang="en-GB" b="1" dirty="0"/>
              <a:t> models):</a:t>
            </a:r>
          </a:p>
          <a:p>
            <a:pPr marL="0" indent="0">
              <a:buNone/>
            </a:pPr>
            <a:r>
              <a:rPr lang="en-GB" dirty="0"/>
              <a:t>A </a:t>
            </a:r>
            <a:r>
              <a:rPr lang="en-GB" b="1" dirty="0">
                <a:solidFill>
                  <a:srgbClr val="00B050"/>
                </a:solidFill>
              </a:rPr>
              <a:t>one-to-one</a:t>
            </a:r>
            <a:r>
              <a:rPr lang="en-GB" dirty="0"/>
              <a:t> </a:t>
            </a:r>
            <a:r>
              <a:rPr lang="en-GB" b="1" dirty="0"/>
              <a:t>model</a:t>
            </a:r>
            <a:r>
              <a:rPr lang="en-GB" dirty="0"/>
              <a:t> is a machine learning model that:</a:t>
            </a:r>
          </a:p>
          <a:p>
            <a:r>
              <a:rPr lang="en-GB" dirty="0"/>
              <a:t>Takes </a:t>
            </a:r>
            <a:r>
              <a:rPr lang="en-GB" b="1" dirty="0"/>
              <a:t>a single input</a:t>
            </a:r>
            <a:r>
              <a:rPr lang="en-GB" dirty="0"/>
              <a:t>,</a:t>
            </a:r>
          </a:p>
          <a:p>
            <a:r>
              <a:rPr lang="en-GB" dirty="0"/>
              <a:t>And, optionally, </a:t>
            </a:r>
            <a:r>
              <a:rPr lang="en-GB" b="1" dirty="0"/>
              <a:t>a memory vector</a:t>
            </a:r>
            <a:r>
              <a:rPr lang="en-GB" dirty="0"/>
              <a:t>,</a:t>
            </a:r>
          </a:p>
          <a:p>
            <a:r>
              <a:rPr lang="en-GB" dirty="0"/>
              <a:t>And attempts to produce </a:t>
            </a:r>
            <a:r>
              <a:rPr lang="en-GB" b="1" dirty="0"/>
              <a:t>a</a:t>
            </a:r>
            <a:r>
              <a:rPr lang="en-GB" dirty="0"/>
              <a:t> </a:t>
            </a:r>
            <a:r>
              <a:rPr lang="en-GB" b="1" dirty="0"/>
              <a:t>single output</a:t>
            </a:r>
            <a:r>
              <a:rPr lang="en-GB" dirty="0"/>
              <a:t>.</a:t>
            </a:r>
          </a:p>
          <a:p>
            <a:pPr marL="0" indent="0">
              <a:buNone/>
            </a:pPr>
            <a:r>
              <a:rPr lang="en-GB" dirty="0"/>
              <a:t>This can be seen as the simplest type of machine learning problem.</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4BB53A9-731B-172B-6CFA-51768ECD8D97}"/>
                  </a:ext>
                </a:extLst>
              </p:cNvPr>
              <p:cNvSpPr>
                <a:spLocks noGrp="1"/>
              </p:cNvSpPr>
              <p:nvPr>
                <p:ph sz="half" idx="2"/>
              </p:nvPr>
            </p:nvSpPr>
            <p:spPr>
              <a:xfrm>
                <a:off x="6172200" y="1825625"/>
                <a:ext cx="5332046" cy="4351338"/>
              </a:xfrm>
            </p:spPr>
            <p:txBody>
              <a:bodyPr/>
              <a:lstStyle/>
              <a:p>
                <a:pPr marL="0" indent="0">
                  <a:buNone/>
                </a:pPr>
                <a:r>
                  <a:rPr lang="en-GB" dirty="0"/>
                  <a:t>Our problem, which attempted to predict:</a:t>
                </a:r>
              </a:p>
              <a:p>
                <a:r>
                  <a:rPr lang="en-GB" dirty="0"/>
                  <a:t>The value of a single point,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SG" dirty="0"/>
                  <a:t>,</a:t>
                </a:r>
              </a:p>
              <a:p>
                <a:r>
                  <a:rPr lang="en-GB" dirty="0"/>
                  <a:t>Given the value of a single point, being the current observation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SG" dirty="0"/>
                  <a:t>,</a:t>
                </a:r>
              </a:p>
              <a:p>
                <a:r>
                  <a:rPr lang="en-GB" dirty="0"/>
                  <a:t>Along with a memory vector,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oMath>
                </a14:m>
                <a:r>
                  <a:rPr lang="en-SG" dirty="0"/>
                  <a:t>.</a:t>
                </a:r>
              </a:p>
              <a:p>
                <a:endParaRPr lang="en-SG" dirty="0"/>
              </a:p>
            </p:txBody>
          </p:sp>
        </mc:Choice>
        <mc:Fallback>
          <p:sp>
            <p:nvSpPr>
              <p:cNvPr id="4" name="Content Placeholder 3">
                <a:extLst>
                  <a:ext uri="{FF2B5EF4-FFF2-40B4-BE49-F238E27FC236}">
                    <a16:creationId xmlns:a16="http://schemas.microsoft.com/office/drawing/2014/main" id="{04BB53A9-731B-172B-6CFA-51768ECD8D97}"/>
                  </a:ext>
                </a:extLst>
              </p:cNvPr>
              <p:cNvSpPr>
                <a:spLocks noGrp="1" noRot="1" noChangeAspect="1" noMove="1" noResize="1" noEditPoints="1" noAdjustHandles="1" noChangeArrowheads="1" noChangeShapeType="1" noTextEdit="1"/>
              </p:cNvSpPr>
              <p:nvPr>
                <p:ph sz="half" idx="2"/>
              </p:nvPr>
            </p:nvSpPr>
            <p:spPr>
              <a:xfrm>
                <a:off x="6172200" y="1825625"/>
                <a:ext cx="5332046" cy="4351338"/>
              </a:xfrm>
              <a:blipFill>
                <a:blip r:embed="rId2"/>
                <a:stretch>
                  <a:fillRect l="-2403" t="-2241" r="-1373"/>
                </a:stretch>
              </a:blipFill>
            </p:spPr>
            <p:txBody>
              <a:bodyPr/>
              <a:lstStyle/>
              <a:p>
                <a:r>
                  <a:rPr lang="en-SG">
                    <a:noFill/>
                  </a:rPr>
                  <a:t> </a:t>
                </a:r>
              </a:p>
            </p:txBody>
          </p:sp>
        </mc:Fallback>
      </mc:AlternateContent>
      <p:pic>
        <p:nvPicPr>
          <p:cNvPr id="9" name="Picture 8">
            <a:extLst>
              <a:ext uri="{FF2B5EF4-FFF2-40B4-BE49-F238E27FC236}">
                <a16:creationId xmlns:a16="http://schemas.microsoft.com/office/drawing/2014/main" id="{996A9877-BD61-310D-FB99-107154C786ED}"/>
              </a:ext>
            </a:extLst>
          </p:cNvPr>
          <p:cNvPicPr>
            <a:picLocks noChangeAspect="1"/>
          </p:cNvPicPr>
          <p:nvPr/>
        </p:nvPicPr>
        <p:blipFill rotWithShape="1">
          <a:blip r:embed="rId3"/>
          <a:srcRect l="66328"/>
          <a:stretch/>
        </p:blipFill>
        <p:spPr>
          <a:xfrm rot="5400000">
            <a:off x="7987577" y="4293650"/>
            <a:ext cx="1701291" cy="2982792"/>
          </a:xfrm>
          <a:prstGeom prst="rect">
            <a:avLst/>
          </a:prstGeom>
        </p:spPr>
      </p:pic>
    </p:spTree>
    <p:extLst>
      <p:ext uri="{BB962C8B-B14F-4D97-AF65-F5344CB8AC3E}">
        <p14:creationId xmlns:p14="http://schemas.microsoft.com/office/powerpoint/2010/main" val="12902421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Many-to-one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many-to-one</a:t>
            </a:r>
            <a:r>
              <a:rPr lang="en-GB" b="1" dirty="0"/>
              <a:t> models):</a:t>
            </a:r>
          </a:p>
          <a:p>
            <a:pPr marL="0" indent="0">
              <a:buNone/>
            </a:pPr>
            <a:r>
              <a:rPr lang="en-GB" dirty="0"/>
              <a:t>A </a:t>
            </a:r>
            <a:r>
              <a:rPr lang="en-GB" b="1" dirty="0">
                <a:solidFill>
                  <a:srgbClr val="00B050"/>
                </a:solidFill>
              </a:rPr>
              <a:t>many-to-one</a:t>
            </a:r>
            <a:r>
              <a:rPr lang="en-GB" dirty="0"/>
              <a:t> </a:t>
            </a:r>
            <a:r>
              <a:rPr lang="en-GB" b="1" dirty="0"/>
              <a:t>model</a:t>
            </a:r>
            <a:r>
              <a:rPr lang="en-GB" dirty="0"/>
              <a:t> is a machine learning model that:</a:t>
            </a:r>
          </a:p>
          <a:p>
            <a:r>
              <a:rPr lang="en-GB" dirty="0"/>
              <a:t>Takes </a:t>
            </a:r>
            <a:r>
              <a:rPr lang="en-GB" b="1" u="sng" dirty="0"/>
              <a:t>many</a:t>
            </a:r>
            <a:r>
              <a:rPr lang="en-GB" b="1" dirty="0"/>
              <a:t> inputs</a:t>
            </a:r>
            <a:r>
              <a:rPr lang="en-GB" dirty="0"/>
              <a:t>,</a:t>
            </a:r>
          </a:p>
          <a:p>
            <a:r>
              <a:rPr lang="en-GB" dirty="0"/>
              <a:t>And, optionally, </a:t>
            </a:r>
            <a:r>
              <a:rPr lang="en-GB" b="1" dirty="0"/>
              <a:t>a memory vector</a:t>
            </a:r>
            <a:r>
              <a:rPr lang="en-GB" dirty="0"/>
              <a:t>,</a:t>
            </a:r>
          </a:p>
          <a:p>
            <a:r>
              <a:rPr lang="en-GB" dirty="0"/>
              <a:t>And attempts to produce </a:t>
            </a:r>
            <a:r>
              <a:rPr lang="en-GB" b="1" dirty="0"/>
              <a:t>a</a:t>
            </a:r>
            <a:r>
              <a:rPr lang="en-GB" dirty="0"/>
              <a:t> </a:t>
            </a:r>
            <a:r>
              <a:rPr lang="en-GB" b="1" dirty="0"/>
              <a:t>single output</a:t>
            </a:r>
            <a:r>
              <a:rPr lang="en-GB" dirty="0"/>
              <a:t>.</a:t>
            </a:r>
          </a:p>
          <a:p>
            <a:pPr marL="0" indent="0">
              <a:buNone/>
            </a:pPr>
            <a:r>
              <a:rPr lang="en-GB" dirty="0"/>
              <a:t>This is another common type of ML problem we have seen so far.</a:t>
            </a:r>
          </a:p>
          <a:p>
            <a:pPr marL="0" indent="0">
              <a:buNone/>
            </a:pPr>
            <a:endParaRPr lang="en-SG" dirty="0"/>
          </a:p>
        </p:txBody>
      </p:sp>
      <p:pic>
        <p:nvPicPr>
          <p:cNvPr id="8" name="Picture 7">
            <a:extLst>
              <a:ext uri="{FF2B5EF4-FFF2-40B4-BE49-F238E27FC236}">
                <a16:creationId xmlns:a16="http://schemas.microsoft.com/office/drawing/2014/main" id="{328B5F5A-B910-CF6C-DA8D-EB477206D195}"/>
              </a:ext>
            </a:extLst>
          </p:cNvPr>
          <p:cNvPicPr>
            <a:picLocks noChangeAspect="1"/>
          </p:cNvPicPr>
          <p:nvPr/>
        </p:nvPicPr>
        <p:blipFill>
          <a:blip r:embed="rId2"/>
          <a:stretch>
            <a:fillRect/>
          </a:stretch>
        </p:blipFill>
        <p:spPr>
          <a:xfrm>
            <a:off x="6689113" y="2480253"/>
            <a:ext cx="5269666" cy="3295316"/>
          </a:xfrm>
          <a:prstGeom prst="rect">
            <a:avLst/>
          </a:prstGeom>
        </p:spPr>
      </p:pic>
    </p:spTree>
    <p:extLst>
      <p:ext uri="{BB962C8B-B14F-4D97-AF65-F5344CB8AC3E}">
        <p14:creationId xmlns:p14="http://schemas.microsoft.com/office/powerpoint/2010/main" val="3527748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61A971-2CAB-A1A2-13A8-8C4D1F3C02D0}"/>
              </a:ext>
            </a:extLst>
          </p:cNvPr>
          <p:cNvSpPr>
            <a:spLocks noGrp="1"/>
          </p:cNvSpPr>
          <p:nvPr>
            <p:ph type="title"/>
          </p:nvPr>
        </p:nvSpPr>
        <p:spPr/>
        <p:txBody>
          <a:bodyPr/>
          <a:lstStyle/>
          <a:p>
            <a:r>
              <a:rPr lang="en-GB" dirty="0"/>
              <a:t>A quick word about decomposition</a:t>
            </a:r>
            <a:endParaRPr lang="en-SG" dirty="0"/>
          </a:p>
        </p:txBody>
      </p:sp>
      <p:sp>
        <p:nvSpPr>
          <p:cNvPr id="6" name="Content Placeholder 5">
            <a:extLst>
              <a:ext uri="{FF2B5EF4-FFF2-40B4-BE49-F238E27FC236}">
                <a16:creationId xmlns:a16="http://schemas.microsoft.com/office/drawing/2014/main" id="{B8001FFE-A0FF-0CA2-4921-6C076D709191}"/>
              </a:ext>
            </a:extLst>
          </p:cNvPr>
          <p:cNvSpPr>
            <a:spLocks noGrp="1"/>
          </p:cNvSpPr>
          <p:nvPr>
            <p:ph idx="1"/>
          </p:nvPr>
        </p:nvSpPr>
        <p:spPr>
          <a:xfrm>
            <a:off x="838200" y="1825624"/>
            <a:ext cx="10515600" cy="5032375"/>
          </a:xfrm>
        </p:spPr>
        <p:txBody>
          <a:bodyPr>
            <a:normAutofit fontScale="92500" lnSpcReduction="10000"/>
          </a:bodyPr>
          <a:lstStyle/>
          <a:p>
            <a:pPr marL="0" indent="0">
              <a:buNone/>
            </a:pPr>
            <a:r>
              <a:rPr lang="en-GB" dirty="0"/>
              <a:t>Decomposition separates the time series data into different components that capture distinct aspects of the data, expressing it as the sum of several underlying components, each with its own distinct pattern, e.g.:</a:t>
            </a:r>
          </a:p>
          <a:p>
            <a:pPr marL="514350" indent="-514350">
              <a:buFont typeface="+mj-lt"/>
              <a:buAutoNum type="arabicPeriod"/>
            </a:pPr>
            <a:r>
              <a:rPr lang="en-GB" b="1" dirty="0"/>
              <a:t>Trend: </a:t>
            </a:r>
            <a:r>
              <a:rPr lang="en-GB" dirty="0"/>
              <a:t>This component represents the long-term changes or fluctuations in the data over time. It is typically modelled as a smooth curve that captures the overall direction of the time series.</a:t>
            </a:r>
          </a:p>
          <a:p>
            <a:pPr marL="514350" indent="-514350">
              <a:buFont typeface="+mj-lt"/>
              <a:buAutoNum type="arabicPeriod"/>
            </a:pPr>
            <a:r>
              <a:rPr lang="en-GB" b="1" dirty="0"/>
              <a:t>Seasonal: </a:t>
            </a:r>
            <a:r>
              <a:rPr lang="en-GB" dirty="0"/>
              <a:t>This component captures the regular, periodic fluctuations in the data that occur over fixed periods of time, such as daily, weekly, or monthly. It is often modelled as a set of repeating patterns that correspond to the seasonal cycles.</a:t>
            </a:r>
          </a:p>
          <a:p>
            <a:pPr marL="514350" indent="-514350">
              <a:buFont typeface="+mj-lt"/>
              <a:buAutoNum type="arabicPeriod"/>
            </a:pPr>
            <a:r>
              <a:rPr lang="en-GB" b="1" dirty="0"/>
              <a:t>Residual: </a:t>
            </a:r>
            <a:r>
              <a:rPr lang="en-GB" dirty="0"/>
              <a:t>This component represents the random or irregular fluctuations in the data that are not explained by the trend or seasonal components. It is often modelled as a series of random noise or white noise.</a:t>
            </a:r>
          </a:p>
          <a:p>
            <a:endParaRPr lang="en-SG" dirty="0"/>
          </a:p>
        </p:txBody>
      </p:sp>
    </p:spTree>
    <p:extLst>
      <p:ext uri="{BB962C8B-B14F-4D97-AF65-F5344CB8AC3E}">
        <p14:creationId xmlns:p14="http://schemas.microsoft.com/office/powerpoint/2010/main" val="35633012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Many-to-one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many-to-one</a:t>
            </a:r>
            <a:r>
              <a:rPr lang="en-GB" b="1" dirty="0"/>
              <a:t> models):</a:t>
            </a:r>
          </a:p>
          <a:p>
            <a:pPr marL="0" indent="0">
              <a:buNone/>
            </a:pPr>
            <a:r>
              <a:rPr lang="en-GB" dirty="0"/>
              <a:t>A </a:t>
            </a:r>
            <a:r>
              <a:rPr lang="en-GB" b="1" dirty="0">
                <a:solidFill>
                  <a:srgbClr val="00B050"/>
                </a:solidFill>
              </a:rPr>
              <a:t>many-to-one</a:t>
            </a:r>
            <a:r>
              <a:rPr lang="en-GB" dirty="0"/>
              <a:t> </a:t>
            </a:r>
            <a:r>
              <a:rPr lang="en-GB" b="1" dirty="0"/>
              <a:t>model</a:t>
            </a:r>
            <a:r>
              <a:rPr lang="en-GB" dirty="0"/>
              <a:t> is a machine learning model that:</a:t>
            </a:r>
          </a:p>
          <a:p>
            <a:r>
              <a:rPr lang="en-GB" dirty="0"/>
              <a:t>Takes </a:t>
            </a:r>
            <a:r>
              <a:rPr lang="en-GB" b="1" u="sng" dirty="0"/>
              <a:t>many</a:t>
            </a:r>
            <a:r>
              <a:rPr lang="en-GB" b="1" dirty="0"/>
              <a:t> inputs</a:t>
            </a:r>
            <a:r>
              <a:rPr lang="en-GB" dirty="0"/>
              <a:t>,</a:t>
            </a:r>
          </a:p>
          <a:p>
            <a:r>
              <a:rPr lang="en-GB" dirty="0"/>
              <a:t>And, optionally, </a:t>
            </a:r>
            <a:r>
              <a:rPr lang="en-GB" b="1" dirty="0"/>
              <a:t>a memory vector</a:t>
            </a:r>
            <a:r>
              <a:rPr lang="en-GB" dirty="0"/>
              <a:t>,</a:t>
            </a:r>
          </a:p>
          <a:p>
            <a:r>
              <a:rPr lang="en-GB" dirty="0"/>
              <a:t>And attempts to produce </a:t>
            </a:r>
            <a:r>
              <a:rPr lang="en-GB" b="1" dirty="0"/>
              <a:t>a</a:t>
            </a:r>
            <a:r>
              <a:rPr lang="en-GB" dirty="0"/>
              <a:t> </a:t>
            </a:r>
            <a:r>
              <a:rPr lang="en-GB" b="1" dirty="0"/>
              <a:t>single output</a:t>
            </a:r>
            <a:r>
              <a:rPr lang="en-GB" dirty="0"/>
              <a:t>.</a:t>
            </a:r>
          </a:p>
          <a:p>
            <a:pPr marL="0" indent="0">
              <a:buNone/>
            </a:pPr>
            <a:r>
              <a:rPr lang="en-GB" dirty="0"/>
              <a:t>This is another common type of ML problem we have seen so far.</a:t>
            </a:r>
          </a:p>
          <a:p>
            <a:pPr marL="0" indent="0">
              <a:buNone/>
            </a:pP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4C5D0D0-FE2C-FB17-A97B-DF4CE2882BF6}"/>
                  </a:ext>
                </a:extLst>
              </p:cNvPr>
              <p:cNvSpPr>
                <a:spLocks noGrp="1"/>
              </p:cNvSpPr>
              <p:nvPr>
                <p:ph sz="half" idx="2"/>
              </p:nvPr>
            </p:nvSpPr>
            <p:spPr>
              <a:xfrm>
                <a:off x="6172200" y="1825624"/>
                <a:ext cx="5558692" cy="5032375"/>
              </a:xfrm>
            </p:spPr>
            <p:txBody>
              <a:bodyPr>
                <a:normAutofit/>
              </a:bodyPr>
              <a:lstStyle/>
              <a:p>
                <a:pPr marL="0" indent="0">
                  <a:buNone/>
                </a:pPr>
                <a:r>
                  <a:rPr lang="en-GB" dirty="0"/>
                  <a:t>For instance,</a:t>
                </a:r>
              </a:p>
              <a:p>
                <a:r>
                  <a:rPr lang="en-GB" dirty="0"/>
                  <a:t>Our apartment predictor, with multiple features describing the apartments.</a:t>
                </a:r>
              </a:p>
              <a:p>
                <a:r>
                  <a:rPr lang="en-GB" dirty="0"/>
                  <a:t>Our Notebook 2, using a history of several values as inputs to predict the next one.</a:t>
                </a:r>
              </a:p>
              <a:p>
                <a:r>
                  <a:rPr lang="en-GB" dirty="0"/>
                  <a:t>A next-word predictor, which attempts to predict the next word in a given sentence (sentence = sequence of words </a:t>
                </a:r>
                <a14:m>
                  <m:oMath xmlns:m="http://schemas.openxmlformats.org/officeDocument/2006/math">
                    <m:r>
                      <a:rPr lang="en-GB" b="0" i="1" smtClean="0">
                        <a:latin typeface="Cambria Math" panose="02040503050406030204" pitchFamily="18" charset="0"/>
                      </a:rPr>
                      <m:t>≈</m:t>
                    </m:r>
                  </m:oMath>
                </a14:m>
                <a:r>
                  <a:rPr lang="en-GB" dirty="0"/>
                  <a:t> time series!).</a:t>
                </a:r>
                <a:endParaRPr lang="en-SG" dirty="0"/>
              </a:p>
            </p:txBody>
          </p:sp>
        </mc:Choice>
        <mc:Fallback>
          <p:sp>
            <p:nvSpPr>
              <p:cNvPr id="4" name="Content Placeholder 3">
                <a:extLst>
                  <a:ext uri="{FF2B5EF4-FFF2-40B4-BE49-F238E27FC236}">
                    <a16:creationId xmlns:a16="http://schemas.microsoft.com/office/drawing/2014/main" id="{D4C5D0D0-FE2C-FB17-A97B-DF4CE2882BF6}"/>
                  </a:ext>
                </a:extLst>
              </p:cNvPr>
              <p:cNvSpPr>
                <a:spLocks noGrp="1" noRot="1" noChangeAspect="1" noMove="1" noResize="1" noEditPoints="1" noAdjustHandles="1" noChangeArrowheads="1" noChangeShapeType="1" noTextEdit="1"/>
              </p:cNvSpPr>
              <p:nvPr>
                <p:ph sz="half" idx="2"/>
              </p:nvPr>
            </p:nvSpPr>
            <p:spPr>
              <a:xfrm>
                <a:off x="6172200" y="1825624"/>
                <a:ext cx="5558692" cy="5032375"/>
              </a:xfrm>
              <a:blipFill>
                <a:blip r:embed="rId2"/>
                <a:stretch>
                  <a:fillRect l="-2305" t="-1937" r="-439"/>
                </a:stretch>
              </a:blipFill>
            </p:spPr>
            <p:txBody>
              <a:bodyPr/>
              <a:lstStyle/>
              <a:p>
                <a:r>
                  <a:rPr lang="en-SG">
                    <a:noFill/>
                  </a:rPr>
                  <a:t> </a:t>
                </a:r>
              </a:p>
            </p:txBody>
          </p:sp>
        </mc:Fallback>
      </mc:AlternateContent>
    </p:spTree>
    <p:extLst>
      <p:ext uri="{BB962C8B-B14F-4D97-AF65-F5344CB8AC3E}">
        <p14:creationId xmlns:p14="http://schemas.microsoft.com/office/powerpoint/2010/main" val="329811055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Many-to-one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many-to-one</a:t>
            </a:r>
            <a:r>
              <a:rPr lang="en-GB" b="1" dirty="0"/>
              <a:t> models):</a:t>
            </a:r>
          </a:p>
          <a:p>
            <a:pPr marL="0" indent="0">
              <a:buNone/>
            </a:pPr>
            <a:r>
              <a:rPr lang="en-GB" dirty="0"/>
              <a:t>A </a:t>
            </a:r>
            <a:r>
              <a:rPr lang="en-GB" b="1" dirty="0">
                <a:solidFill>
                  <a:srgbClr val="00B050"/>
                </a:solidFill>
              </a:rPr>
              <a:t>many-to-one</a:t>
            </a:r>
            <a:r>
              <a:rPr lang="en-GB" dirty="0"/>
              <a:t> </a:t>
            </a:r>
            <a:r>
              <a:rPr lang="en-GB" b="1" dirty="0"/>
              <a:t>model</a:t>
            </a:r>
            <a:r>
              <a:rPr lang="en-GB" dirty="0"/>
              <a:t> is a machine learning model that:</a:t>
            </a:r>
          </a:p>
          <a:p>
            <a:r>
              <a:rPr lang="en-GB" dirty="0"/>
              <a:t>Takes </a:t>
            </a:r>
            <a:r>
              <a:rPr lang="en-GB" b="1" u="sng" dirty="0"/>
              <a:t>many</a:t>
            </a:r>
            <a:r>
              <a:rPr lang="en-GB" b="1" dirty="0"/>
              <a:t> inputs</a:t>
            </a:r>
            <a:r>
              <a:rPr lang="en-GB" dirty="0"/>
              <a:t>,</a:t>
            </a:r>
          </a:p>
          <a:p>
            <a:r>
              <a:rPr lang="en-GB" dirty="0"/>
              <a:t>And, optionally, </a:t>
            </a:r>
            <a:r>
              <a:rPr lang="en-GB" b="1" dirty="0"/>
              <a:t>a memory vector</a:t>
            </a:r>
            <a:r>
              <a:rPr lang="en-GB" dirty="0"/>
              <a:t>,</a:t>
            </a:r>
          </a:p>
          <a:p>
            <a:r>
              <a:rPr lang="en-GB" dirty="0"/>
              <a:t>And attempts to produce </a:t>
            </a:r>
            <a:r>
              <a:rPr lang="en-GB" b="1" dirty="0"/>
              <a:t>a</a:t>
            </a:r>
            <a:r>
              <a:rPr lang="en-GB" dirty="0"/>
              <a:t> </a:t>
            </a:r>
            <a:r>
              <a:rPr lang="en-GB" b="1" dirty="0"/>
              <a:t>single output</a:t>
            </a:r>
            <a:r>
              <a:rPr lang="en-GB" dirty="0"/>
              <a:t>.</a:t>
            </a:r>
          </a:p>
          <a:p>
            <a:pPr marL="0" indent="0">
              <a:buNone/>
            </a:pPr>
            <a:r>
              <a:rPr lang="en-GB" dirty="0"/>
              <a:t>This is another common type of ML problem we have seen so far.</a:t>
            </a:r>
          </a:p>
          <a:p>
            <a:pPr marL="0" indent="0">
              <a:buNone/>
            </a:pP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4C5D0D0-FE2C-FB17-A97B-DF4CE2882BF6}"/>
                  </a:ext>
                </a:extLst>
              </p:cNvPr>
              <p:cNvSpPr>
                <a:spLocks noGrp="1"/>
              </p:cNvSpPr>
              <p:nvPr>
                <p:ph sz="half" idx="2"/>
              </p:nvPr>
            </p:nvSpPr>
            <p:spPr>
              <a:xfrm>
                <a:off x="6172200" y="1825624"/>
                <a:ext cx="5558692" cy="5032375"/>
              </a:xfrm>
            </p:spPr>
            <p:txBody>
              <a:bodyPr>
                <a:normAutofit/>
              </a:bodyPr>
              <a:lstStyle/>
              <a:p>
                <a:pPr marL="0" indent="0">
                  <a:buNone/>
                </a:pPr>
                <a:r>
                  <a:rPr lang="en-GB" dirty="0"/>
                  <a:t>For instance,</a:t>
                </a:r>
              </a:p>
              <a:p>
                <a:r>
                  <a:rPr lang="en-GB" dirty="0"/>
                  <a:t>Our apartment predictor, with multiple features describing the apartments.</a:t>
                </a:r>
              </a:p>
              <a:p>
                <a:r>
                  <a:rPr lang="en-GB" dirty="0"/>
                  <a:t>Our Notebook 2, using a history of several values as inputs to predict the next one.</a:t>
                </a:r>
              </a:p>
              <a:p>
                <a:r>
                  <a:rPr lang="en-GB" dirty="0"/>
                  <a:t>A next-word predictor, which attempts to predict the next word in a given sentence (sentence = sequence of words </a:t>
                </a:r>
                <a14:m>
                  <m:oMath xmlns:m="http://schemas.openxmlformats.org/officeDocument/2006/math">
                    <m:r>
                      <a:rPr lang="en-GB" b="0" i="1" smtClean="0">
                        <a:latin typeface="Cambria Math" panose="02040503050406030204" pitchFamily="18" charset="0"/>
                      </a:rPr>
                      <m:t>≈</m:t>
                    </m:r>
                  </m:oMath>
                </a14:m>
                <a:r>
                  <a:rPr lang="en-GB" dirty="0"/>
                  <a:t> time series!).</a:t>
                </a:r>
                <a:endParaRPr lang="en-SG" dirty="0"/>
              </a:p>
            </p:txBody>
          </p:sp>
        </mc:Choice>
        <mc:Fallback>
          <p:sp>
            <p:nvSpPr>
              <p:cNvPr id="4" name="Content Placeholder 3">
                <a:extLst>
                  <a:ext uri="{FF2B5EF4-FFF2-40B4-BE49-F238E27FC236}">
                    <a16:creationId xmlns:a16="http://schemas.microsoft.com/office/drawing/2014/main" id="{D4C5D0D0-FE2C-FB17-A97B-DF4CE2882BF6}"/>
                  </a:ext>
                </a:extLst>
              </p:cNvPr>
              <p:cNvSpPr>
                <a:spLocks noGrp="1" noRot="1" noChangeAspect="1" noMove="1" noResize="1" noEditPoints="1" noAdjustHandles="1" noChangeArrowheads="1" noChangeShapeType="1" noTextEdit="1"/>
              </p:cNvSpPr>
              <p:nvPr>
                <p:ph sz="half" idx="2"/>
              </p:nvPr>
            </p:nvSpPr>
            <p:spPr>
              <a:xfrm>
                <a:off x="6172200" y="1825624"/>
                <a:ext cx="5558692" cy="5032375"/>
              </a:xfrm>
              <a:blipFill>
                <a:blip r:embed="rId2"/>
                <a:stretch>
                  <a:fillRect l="-2305" t="-1937" r="-439"/>
                </a:stretch>
              </a:blipFill>
            </p:spPr>
            <p:txBody>
              <a:bodyPr/>
              <a:lstStyle/>
              <a:p>
                <a:r>
                  <a:rPr lang="en-SG">
                    <a:noFill/>
                  </a:rPr>
                  <a:t> </a:t>
                </a:r>
              </a:p>
            </p:txBody>
          </p:sp>
        </mc:Fallback>
      </mc:AlternateContent>
      <p:pic>
        <p:nvPicPr>
          <p:cNvPr id="6" name="Picture 5" descr="A picture containing calendar&#10;&#10;Description automatically generated">
            <a:extLst>
              <a:ext uri="{FF2B5EF4-FFF2-40B4-BE49-F238E27FC236}">
                <a16:creationId xmlns:a16="http://schemas.microsoft.com/office/drawing/2014/main" id="{A84AF947-29BE-0F3D-576C-34C212876D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190" y="1600060"/>
            <a:ext cx="5681102" cy="4934142"/>
          </a:xfrm>
          <a:prstGeom prst="rect">
            <a:avLst/>
          </a:prstGeom>
        </p:spPr>
      </p:pic>
    </p:spTree>
    <p:extLst>
      <p:ext uri="{BB962C8B-B14F-4D97-AF65-F5344CB8AC3E}">
        <p14:creationId xmlns:p14="http://schemas.microsoft.com/office/powerpoint/2010/main" val="25951955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Many-to-one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many-to-one</a:t>
            </a:r>
            <a:r>
              <a:rPr lang="en-GB" b="1" dirty="0"/>
              <a:t> models):</a:t>
            </a:r>
          </a:p>
          <a:p>
            <a:pPr marL="0" indent="0">
              <a:buNone/>
            </a:pPr>
            <a:r>
              <a:rPr lang="en-GB" dirty="0"/>
              <a:t>A </a:t>
            </a:r>
            <a:r>
              <a:rPr lang="en-GB" b="1" dirty="0">
                <a:solidFill>
                  <a:srgbClr val="00B050"/>
                </a:solidFill>
              </a:rPr>
              <a:t>many-to-one</a:t>
            </a:r>
            <a:r>
              <a:rPr lang="en-GB" dirty="0"/>
              <a:t> </a:t>
            </a:r>
            <a:r>
              <a:rPr lang="en-GB" b="1" dirty="0"/>
              <a:t>model</a:t>
            </a:r>
            <a:r>
              <a:rPr lang="en-GB" dirty="0"/>
              <a:t> is a machine learning model that:</a:t>
            </a:r>
          </a:p>
          <a:p>
            <a:r>
              <a:rPr lang="en-GB" dirty="0"/>
              <a:t>Takes </a:t>
            </a:r>
            <a:r>
              <a:rPr lang="en-GB" b="1" u="sng" dirty="0"/>
              <a:t>many</a:t>
            </a:r>
            <a:r>
              <a:rPr lang="en-GB" b="1" dirty="0"/>
              <a:t> inputs</a:t>
            </a:r>
            <a:r>
              <a:rPr lang="en-GB" dirty="0"/>
              <a:t>,</a:t>
            </a:r>
          </a:p>
          <a:p>
            <a:r>
              <a:rPr lang="en-GB" dirty="0"/>
              <a:t>And, optionally, </a:t>
            </a:r>
            <a:r>
              <a:rPr lang="en-GB" b="1" dirty="0"/>
              <a:t>a memory vector</a:t>
            </a:r>
            <a:r>
              <a:rPr lang="en-GB" dirty="0"/>
              <a:t>,</a:t>
            </a:r>
          </a:p>
          <a:p>
            <a:r>
              <a:rPr lang="en-GB" dirty="0"/>
              <a:t>And attempts to produce </a:t>
            </a:r>
            <a:r>
              <a:rPr lang="en-GB" b="1" dirty="0"/>
              <a:t>a</a:t>
            </a:r>
            <a:r>
              <a:rPr lang="en-GB" dirty="0"/>
              <a:t> </a:t>
            </a:r>
            <a:r>
              <a:rPr lang="en-GB" b="1" dirty="0"/>
              <a:t>single output</a:t>
            </a:r>
            <a:r>
              <a:rPr lang="en-GB" dirty="0"/>
              <a:t>.</a:t>
            </a:r>
          </a:p>
          <a:p>
            <a:pPr marL="0" indent="0">
              <a:buNone/>
            </a:pPr>
            <a:r>
              <a:rPr lang="en-GB" dirty="0"/>
              <a:t>This is another common type of ML problem we have seen so far.</a:t>
            </a:r>
          </a:p>
          <a:p>
            <a:pPr marL="0" indent="0">
              <a:buNone/>
            </a:pPr>
            <a:endParaRPr lang="en-SG" dirty="0"/>
          </a:p>
        </p:txBody>
      </p:sp>
      <p:sp>
        <p:nvSpPr>
          <p:cNvPr id="4" name="Content Placeholder 3">
            <a:extLst>
              <a:ext uri="{FF2B5EF4-FFF2-40B4-BE49-F238E27FC236}">
                <a16:creationId xmlns:a16="http://schemas.microsoft.com/office/drawing/2014/main" id="{D4C5D0D0-FE2C-FB17-A97B-DF4CE2882BF6}"/>
              </a:ext>
            </a:extLst>
          </p:cNvPr>
          <p:cNvSpPr>
            <a:spLocks noGrp="1"/>
          </p:cNvSpPr>
          <p:nvPr>
            <p:ph sz="half" idx="2"/>
          </p:nvPr>
        </p:nvSpPr>
        <p:spPr/>
        <p:txBody>
          <a:bodyPr>
            <a:normAutofit/>
          </a:bodyPr>
          <a:lstStyle/>
          <a:p>
            <a:pPr marL="0" indent="0">
              <a:buNone/>
            </a:pPr>
            <a:r>
              <a:rPr lang="en-GB" dirty="0"/>
              <a:t>It would be possible to use a RNN of some sort for these problems, and only keep the final output (discarding all other calculated in the process), to compute a loss function of some sort.</a:t>
            </a:r>
            <a:endParaRPr lang="en-SG" dirty="0"/>
          </a:p>
        </p:txBody>
      </p:sp>
      <p:pic>
        <p:nvPicPr>
          <p:cNvPr id="5" name="Picture 4">
            <a:extLst>
              <a:ext uri="{FF2B5EF4-FFF2-40B4-BE49-F238E27FC236}">
                <a16:creationId xmlns:a16="http://schemas.microsoft.com/office/drawing/2014/main" id="{D682021A-298D-3D07-22E4-E7828A5838F0}"/>
              </a:ext>
            </a:extLst>
          </p:cNvPr>
          <p:cNvPicPr>
            <a:picLocks noChangeAspect="1"/>
          </p:cNvPicPr>
          <p:nvPr/>
        </p:nvPicPr>
        <p:blipFill>
          <a:blip r:embed="rId2"/>
          <a:stretch>
            <a:fillRect/>
          </a:stretch>
        </p:blipFill>
        <p:spPr>
          <a:xfrm>
            <a:off x="6822831" y="4341811"/>
            <a:ext cx="3283702" cy="2053420"/>
          </a:xfrm>
          <a:prstGeom prst="rect">
            <a:avLst/>
          </a:prstGeom>
        </p:spPr>
      </p:pic>
    </p:spTree>
    <p:extLst>
      <p:ext uri="{BB962C8B-B14F-4D97-AF65-F5344CB8AC3E}">
        <p14:creationId xmlns:p14="http://schemas.microsoft.com/office/powerpoint/2010/main" val="42411971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One-to-many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one-to-many</a:t>
            </a:r>
            <a:r>
              <a:rPr lang="en-GB" b="1" dirty="0"/>
              <a:t> models):</a:t>
            </a:r>
          </a:p>
          <a:p>
            <a:pPr marL="0" indent="0">
              <a:buNone/>
            </a:pPr>
            <a:r>
              <a:rPr lang="en-GB" dirty="0"/>
              <a:t>A </a:t>
            </a:r>
            <a:r>
              <a:rPr lang="en-GB" b="1" dirty="0">
                <a:solidFill>
                  <a:srgbClr val="00B050"/>
                </a:solidFill>
              </a:rPr>
              <a:t>one-to-many</a:t>
            </a:r>
            <a:r>
              <a:rPr lang="en-GB" dirty="0"/>
              <a:t> </a:t>
            </a:r>
            <a:r>
              <a:rPr lang="en-GB" b="1" dirty="0"/>
              <a:t>model</a:t>
            </a:r>
            <a:r>
              <a:rPr lang="en-GB" dirty="0"/>
              <a:t> is…</a:t>
            </a:r>
          </a:p>
          <a:p>
            <a:pPr marL="0" indent="0">
              <a:buNone/>
            </a:pPr>
            <a:r>
              <a:rPr lang="en-GB" dirty="0"/>
              <a:t>You get what it means now.</a:t>
            </a:r>
          </a:p>
          <a:p>
            <a:pPr marL="0" indent="0">
              <a:buNone/>
            </a:pPr>
            <a:endParaRPr lang="en-GB" dirty="0"/>
          </a:p>
          <a:p>
            <a:pPr marL="0" indent="0">
              <a:buNone/>
            </a:pPr>
            <a:r>
              <a:rPr lang="en-GB" dirty="0"/>
              <a:t>To be honest, very few problems fall in the category of one-to-many, because most of the time we prefer to have a higher dimensionality on inputs than outputs…</a:t>
            </a:r>
          </a:p>
          <a:p>
            <a:pPr marL="0" indent="0">
              <a:buNone/>
            </a:pPr>
            <a:endParaRPr lang="en-SG" dirty="0"/>
          </a:p>
        </p:txBody>
      </p:sp>
      <p:pic>
        <p:nvPicPr>
          <p:cNvPr id="9" name="Picture 8">
            <a:extLst>
              <a:ext uri="{FF2B5EF4-FFF2-40B4-BE49-F238E27FC236}">
                <a16:creationId xmlns:a16="http://schemas.microsoft.com/office/drawing/2014/main" id="{9CFC24B2-E6EC-282B-4E8B-198278600AC6}"/>
              </a:ext>
            </a:extLst>
          </p:cNvPr>
          <p:cNvPicPr>
            <a:picLocks noChangeAspect="1"/>
          </p:cNvPicPr>
          <p:nvPr/>
        </p:nvPicPr>
        <p:blipFill>
          <a:blip r:embed="rId2"/>
          <a:stretch>
            <a:fillRect/>
          </a:stretch>
        </p:blipFill>
        <p:spPr>
          <a:xfrm>
            <a:off x="6440730" y="2333472"/>
            <a:ext cx="5597297" cy="3488830"/>
          </a:xfrm>
          <a:prstGeom prst="rect">
            <a:avLst/>
          </a:prstGeom>
        </p:spPr>
      </p:pic>
    </p:spTree>
    <p:extLst>
      <p:ext uri="{BB962C8B-B14F-4D97-AF65-F5344CB8AC3E}">
        <p14:creationId xmlns:p14="http://schemas.microsoft.com/office/powerpoint/2010/main" val="14878228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Many-to-many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429738" cy="5032375"/>
          </a:xfrm>
        </p:spPr>
        <p:txBody>
          <a:bodyPr>
            <a:normAutofit/>
          </a:bodyPr>
          <a:lstStyle/>
          <a:p>
            <a:pPr marL="0" indent="0">
              <a:buNone/>
            </a:pPr>
            <a:r>
              <a:rPr lang="en-GB" b="1" dirty="0"/>
              <a:t>Definition (</a:t>
            </a:r>
            <a:r>
              <a:rPr lang="en-GB" b="1" dirty="0">
                <a:solidFill>
                  <a:srgbClr val="00B050"/>
                </a:solidFill>
              </a:rPr>
              <a:t>many-to-many</a:t>
            </a:r>
            <a:r>
              <a:rPr lang="en-GB" b="1" dirty="0"/>
              <a:t> models):</a:t>
            </a:r>
          </a:p>
          <a:p>
            <a:pPr marL="0" indent="0">
              <a:buNone/>
            </a:pPr>
            <a:r>
              <a:rPr lang="en-GB" dirty="0"/>
              <a:t>A </a:t>
            </a:r>
            <a:r>
              <a:rPr lang="en-GB" b="1" dirty="0">
                <a:solidFill>
                  <a:srgbClr val="00B050"/>
                </a:solidFill>
              </a:rPr>
              <a:t>many-to-many</a:t>
            </a:r>
            <a:r>
              <a:rPr lang="en-GB" dirty="0"/>
              <a:t> </a:t>
            </a:r>
            <a:r>
              <a:rPr lang="en-GB" b="1" dirty="0"/>
              <a:t>model</a:t>
            </a:r>
            <a:r>
              <a:rPr lang="en-GB" dirty="0"/>
              <a:t> is a machine learning model that:</a:t>
            </a:r>
          </a:p>
          <a:p>
            <a:r>
              <a:rPr lang="en-GB" dirty="0"/>
              <a:t>Takes </a:t>
            </a:r>
            <a:r>
              <a:rPr lang="en-GB" b="1" u="sng" dirty="0"/>
              <a:t>many</a:t>
            </a:r>
            <a:r>
              <a:rPr lang="en-GB" b="1" dirty="0"/>
              <a:t> inputs</a:t>
            </a:r>
            <a:r>
              <a:rPr lang="en-GB" dirty="0"/>
              <a:t>,</a:t>
            </a:r>
          </a:p>
          <a:p>
            <a:r>
              <a:rPr lang="en-GB" dirty="0"/>
              <a:t>And, optionally, </a:t>
            </a:r>
            <a:r>
              <a:rPr lang="en-GB" b="1" dirty="0"/>
              <a:t>a memory vector</a:t>
            </a:r>
            <a:r>
              <a:rPr lang="en-GB" dirty="0"/>
              <a:t>,</a:t>
            </a:r>
          </a:p>
          <a:p>
            <a:r>
              <a:rPr lang="en-GB" dirty="0"/>
              <a:t>And attempts to produce </a:t>
            </a:r>
            <a:r>
              <a:rPr lang="en-GB" b="1" u="sng" dirty="0"/>
              <a:t>many</a:t>
            </a:r>
            <a:r>
              <a:rPr lang="en-GB" b="1" dirty="0"/>
              <a:t> outputs</a:t>
            </a:r>
            <a:r>
              <a:rPr lang="en-GB" dirty="0"/>
              <a:t>.</a:t>
            </a:r>
          </a:p>
          <a:p>
            <a:pPr marL="0" indent="0">
              <a:buNone/>
            </a:pPr>
            <a:r>
              <a:rPr lang="en-SG" dirty="0"/>
              <a:t>This is also a very common type of ML problems, which we will investigate more on the coming weeks.</a:t>
            </a:r>
          </a:p>
        </p:txBody>
      </p:sp>
      <p:pic>
        <p:nvPicPr>
          <p:cNvPr id="5" name="Picture 4">
            <a:extLst>
              <a:ext uri="{FF2B5EF4-FFF2-40B4-BE49-F238E27FC236}">
                <a16:creationId xmlns:a16="http://schemas.microsoft.com/office/drawing/2014/main" id="{F3CF2E92-C5D5-54C0-5F66-620922A3201C}"/>
              </a:ext>
            </a:extLst>
          </p:cNvPr>
          <p:cNvPicPr>
            <a:picLocks noChangeAspect="1"/>
          </p:cNvPicPr>
          <p:nvPr/>
        </p:nvPicPr>
        <p:blipFill rotWithShape="1">
          <a:blip r:embed="rId2"/>
          <a:srcRect l="42369"/>
          <a:stretch/>
        </p:blipFill>
        <p:spPr>
          <a:xfrm>
            <a:off x="6400799" y="4376616"/>
            <a:ext cx="5791201" cy="2217860"/>
          </a:xfrm>
          <a:prstGeom prst="rect">
            <a:avLst/>
          </a:prstGeom>
        </p:spPr>
      </p:pic>
      <p:pic>
        <p:nvPicPr>
          <p:cNvPr id="6" name="Picture 5">
            <a:extLst>
              <a:ext uri="{FF2B5EF4-FFF2-40B4-BE49-F238E27FC236}">
                <a16:creationId xmlns:a16="http://schemas.microsoft.com/office/drawing/2014/main" id="{DFAD5258-906F-8D39-4FF3-5B24C6B5CCF3}"/>
              </a:ext>
            </a:extLst>
          </p:cNvPr>
          <p:cNvPicPr>
            <a:picLocks noChangeAspect="1"/>
          </p:cNvPicPr>
          <p:nvPr/>
        </p:nvPicPr>
        <p:blipFill rotWithShape="1">
          <a:blip r:embed="rId2"/>
          <a:srcRect l="293" r="66264"/>
          <a:stretch/>
        </p:blipFill>
        <p:spPr>
          <a:xfrm>
            <a:off x="7487139" y="1613877"/>
            <a:ext cx="3360615" cy="2217860"/>
          </a:xfrm>
          <a:prstGeom prst="rect">
            <a:avLst/>
          </a:prstGeom>
        </p:spPr>
      </p:pic>
    </p:spTree>
    <p:extLst>
      <p:ext uri="{BB962C8B-B14F-4D97-AF65-F5344CB8AC3E}">
        <p14:creationId xmlns:p14="http://schemas.microsoft.com/office/powerpoint/2010/main" val="71503239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Many-to-many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414108" cy="5032375"/>
          </a:xfrm>
        </p:spPr>
        <p:txBody>
          <a:bodyPr>
            <a:normAutofit lnSpcReduction="10000"/>
          </a:bodyPr>
          <a:lstStyle/>
          <a:p>
            <a:pPr marL="0" indent="0">
              <a:buNone/>
            </a:pPr>
            <a:r>
              <a:rPr lang="en-GB" b="1" dirty="0"/>
              <a:t>Definition (</a:t>
            </a:r>
            <a:r>
              <a:rPr lang="en-GB" b="1" dirty="0">
                <a:solidFill>
                  <a:srgbClr val="00B050"/>
                </a:solidFill>
              </a:rPr>
              <a:t>many-to-many </a:t>
            </a:r>
            <a:r>
              <a:rPr lang="en-GB" b="1" dirty="0"/>
              <a:t>models):</a:t>
            </a:r>
          </a:p>
          <a:p>
            <a:pPr marL="0" indent="0">
              <a:buNone/>
            </a:pPr>
            <a:r>
              <a:rPr lang="en-GB" dirty="0"/>
              <a:t>A </a:t>
            </a:r>
            <a:r>
              <a:rPr lang="en-GB" b="1" dirty="0">
                <a:solidFill>
                  <a:srgbClr val="00B050"/>
                </a:solidFill>
              </a:rPr>
              <a:t>many-to-many</a:t>
            </a:r>
            <a:r>
              <a:rPr lang="en-GB" dirty="0"/>
              <a:t> </a:t>
            </a:r>
            <a:r>
              <a:rPr lang="en-GB" b="1" dirty="0"/>
              <a:t>model or model</a:t>
            </a:r>
            <a:r>
              <a:rPr lang="en-GB" dirty="0"/>
              <a:t> is a machine learning model that:</a:t>
            </a:r>
          </a:p>
          <a:p>
            <a:r>
              <a:rPr lang="en-GB" dirty="0"/>
              <a:t>Takes </a:t>
            </a:r>
            <a:r>
              <a:rPr lang="en-GB" b="1" u="sng" dirty="0"/>
              <a:t>many</a:t>
            </a:r>
            <a:r>
              <a:rPr lang="en-GB" b="1" dirty="0"/>
              <a:t> inputs</a:t>
            </a:r>
            <a:r>
              <a:rPr lang="en-GB" dirty="0"/>
              <a:t>,</a:t>
            </a:r>
          </a:p>
          <a:p>
            <a:r>
              <a:rPr lang="en-GB" dirty="0"/>
              <a:t>And, optionally, </a:t>
            </a:r>
            <a:r>
              <a:rPr lang="en-GB" b="1" dirty="0"/>
              <a:t>a memory vector</a:t>
            </a:r>
            <a:r>
              <a:rPr lang="en-GB" dirty="0"/>
              <a:t>,</a:t>
            </a:r>
          </a:p>
          <a:p>
            <a:r>
              <a:rPr lang="en-GB" dirty="0"/>
              <a:t>And attempts to produce </a:t>
            </a:r>
            <a:r>
              <a:rPr lang="en-GB" b="1" u="sng" dirty="0"/>
              <a:t>many</a:t>
            </a:r>
            <a:r>
              <a:rPr lang="en-GB" b="1" dirty="0"/>
              <a:t> outputs</a:t>
            </a:r>
            <a:r>
              <a:rPr lang="en-GB" dirty="0"/>
              <a:t>.</a:t>
            </a:r>
          </a:p>
          <a:p>
            <a:pPr marL="0" indent="0">
              <a:buNone/>
            </a:pPr>
            <a:r>
              <a:rPr lang="en-SG" dirty="0"/>
              <a:t>We will investigate more of these in the coming weeks.</a:t>
            </a:r>
          </a:p>
        </p:txBody>
      </p:sp>
      <p:sp>
        <p:nvSpPr>
          <p:cNvPr id="4" name="Content Placeholder 3">
            <a:extLst>
              <a:ext uri="{FF2B5EF4-FFF2-40B4-BE49-F238E27FC236}">
                <a16:creationId xmlns:a16="http://schemas.microsoft.com/office/drawing/2014/main" id="{1886C0B2-CF62-D4D9-1DFA-3DEEFBBD201C}"/>
              </a:ext>
            </a:extLst>
          </p:cNvPr>
          <p:cNvSpPr>
            <a:spLocks noGrp="1"/>
          </p:cNvSpPr>
          <p:nvPr>
            <p:ph sz="half" idx="2"/>
          </p:nvPr>
        </p:nvSpPr>
        <p:spPr>
          <a:xfrm>
            <a:off x="6439876" y="1825625"/>
            <a:ext cx="4913923" cy="5032374"/>
          </a:xfrm>
        </p:spPr>
        <p:txBody>
          <a:bodyPr>
            <a:normAutofit lnSpcReduction="10000"/>
          </a:bodyPr>
          <a:lstStyle/>
          <a:p>
            <a:pPr marL="0" indent="0">
              <a:buNone/>
            </a:pPr>
            <a:r>
              <a:rPr lang="en-GB" dirty="0"/>
              <a:t>For instance,</a:t>
            </a:r>
          </a:p>
          <a:p>
            <a:pPr>
              <a:buFont typeface="Arial" panose="020B0604020202020204" pitchFamily="34" charset="0"/>
              <a:buChar char="•"/>
            </a:pPr>
            <a:r>
              <a:rPr lang="en-GB" dirty="0"/>
              <a:t>A predictor giving the price to buy and rent for a given apartment and its many features.</a:t>
            </a:r>
          </a:p>
          <a:p>
            <a:pPr>
              <a:buFont typeface="Arial" panose="020B0604020202020204" pitchFamily="34" charset="0"/>
              <a:buChar char="•"/>
            </a:pPr>
            <a:r>
              <a:rPr lang="en-GB" dirty="0"/>
              <a:t>A stock market predictor that takes several points as inputs (history) and attempts to predict the next few values of the stock prices instead of one.</a:t>
            </a:r>
          </a:p>
          <a:p>
            <a:pPr>
              <a:buFont typeface="Arial" panose="020B0604020202020204" pitchFamily="34" charset="0"/>
              <a:buChar char="•"/>
            </a:pPr>
            <a:r>
              <a:rPr lang="en-GB" dirty="0"/>
              <a:t>A translation model that translates text from English to French.</a:t>
            </a:r>
          </a:p>
        </p:txBody>
      </p:sp>
    </p:spTree>
    <p:extLst>
      <p:ext uri="{BB962C8B-B14F-4D97-AF65-F5344CB8AC3E}">
        <p14:creationId xmlns:p14="http://schemas.microsoft.com/office/powerpoint/2010/main" val="18504030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Many-to-many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414108" cy="5032375"/>
          </a:xfrm>
        </p:spPr>
        <p:txBody>
          <a:bodyPr>
            <a:normAutofit lnSpcReduction="10000"/>
          </a:bodyPr>
          <a:lstStyle/>
          <a:p>
            <a:pPr marL="0" indent="0">
              <a:buNone/>
            </a:pPr>
            <a:r>
              <a:rPr lang="en-GB" b="1" dirty="0"/>
              <a:t>Definition (</a:t>
            </a:r>
            <a:r>
              <a:rPr lang="en-GB" b="1" dirty="0">
                <a:solidFill>
                  <a:srgbClr val="00B050"/>
                </a:solidFill>
              </a:rPr>
              <a:t>many-to-many </a:t>
            </a:r>
            <a:r>
              <a:rPr lang="en-GB" b="1" dirty="0"/>
              <a:t>models):</a:t>
            </a:r>
          </a:p>
          <a:p>
            <a:pPr marL="0" indent="0">
              <a:buNone/>
            </a:pPr>
            <a:r>
              <a:rPr lang="en-GB" dirty="0"/>
              <a:t>A </a:t>
            </a:r>
            <a:r>
              <a:rPr lang="en-GB" b="1" dirty="0">
                <a:solidFill>
                  <a:srgbClr val="00B050"/>
                </a:solidFill>
              </a:rPr>
              <a:t>many-to-many</a:t>
            </a:r>
            <a:r>
              <a:rPr lang="en-GB" dirty="0"/>
              <a:t> </a:t>
            </a:r>
            <a:r>
              <a:rPr lang="en-GB" b="1" dirty="0"/>
              <a:t>model or model</a:t>
            </a:r>
            <a:r>
              <a:rPr lang="en-GB" dirty="0"/>
              <a:t> is a machine learning model that:</a:t>
            </a:r>
          </a:p>
          <a:p>
            <a:r>
              <a:rPr lang="en-GB" dirty="0"/>
              <a:t>Takes </a:t>
            </a:r>
            <a:r>
              <a:rPr lang="en-GB" b="1" u="sng" dirty="0"/>
              <a:t>many</a:t>
            </a:r>
            <a:r>
              <a:rPr lang="en-GB" b="1" dirty="0"/>
              <a:t> inputs</a:t>
            </a:r>
            <a:r>
              <a:rPr lang="en-GB" dirty="0"/>
              <a:t>,</a:t>
            </a:r>
          </a:p>
          <a:p>
            <a:r>
              <a:rPr lang="en-GB" dirty="0"/>
              <a:t>And, optionally, </a:t>
            </a:r>
            <a:r>
              <a:rPr lang="en-GB" b="1" dirty="0"/>
              <a:t>a memory vector</a:t>
            </a:r>
            <a:r>
              <a:rPr lang="en-GB" dirty="0"/>
              <a:t>,</a:t>
            </a:r>
          </a:p>
          <a:p>
            <a:r>
              <a:rPr lang="en-GB" dirty="0"/>
              <a:t>And attempts to produce </a:t>
            </a:r>
            <a:r>
              <a:rPr lang="en-GB" b="1" u="sng" dirty="0"/>
              <a:t>many</a:t>
            </a:r>
            <a:r>
              <a:rPr lang="en-GB" b="1" dirty="0"/>
              <a:t> outputs</a:t>
            </a:r>
            <a:r>
              <a:rPr lang="en-GB" dirty="0"/>
              <a:t>.</a:t>
            </a:r>
          </a:p>
          <a:p>
            <a:pPr marL="0" indent="0">
              <a:buNone/>
            </a:pPr>
            <a:r>
              <a:rPr lang="en-SG" dirty="0"/>
              <a:t>We will investigate more of these in the coming weeks.</a:t>
            </a:r>
          </a:p>
        </p:txBody>
      </p:sp>
      <p:sp>
        <p:nvSpPr>
          <p:cNvPr id="4" name="Content Placeholder 3">
            <a:extLst>
              <a:ext uri="{FF2B5EF4-FFF2-40B4-BE49-F238E27FC236}">
                <a16:creationId xmlns:a16="http://schemas.microsoft.com/office/drawing/2014/main" id="{1886C0B2-CF62-D4D9-1DFA-3DEEFBBD201C}"/>
              </a:ext>
            </a:extLst>
          </p:cNvPr>
          <p:cNvSpPr>
            <a:spLocks noGrp="1"/>
          </p:cNvSpPr>
          <p:nvPr>
            <p:ph sz="half" idx="2"/>
          </p:nvPr>
        </p:nvSpPr>
        <p:spPr>
          <a:xfrm>
            <a:off x="6439876" y="1825625"/>
            <a:ext cx="4913923" cy="5032374"/>
          </a:xfrm>
        </p:spPr>
        <p:txBody>
          <a:bodyPr>
            <a:normAutofit lnSpcReduction="10000"/>
          </a:bodyPr>
          <a:lstStyle/>
          <a:p>
            <a:pPr marL="0" indent="0">
              <a:buNone/>
            </a:pPr>
            <a:r>
              <a:rPr lang="en-GB" dirty="0"/>
              <a:t>For instance,</a:t>
            </a:r>
          </a:p>
          <a:p>
            <a:pPr>
              <a:buFont typeface="Arial" panose="020B0604020202020204" pitchFamily="34" charset="0"/>
              <a:buChar char="•"/>
            </a:pPr>
            <a:r>
              <a:rPr lang="en-GB" dirty="0"/>
              <a:t>A predictor giving the price to buy and rent for a given apartment and its many features.</a:t>
            </a:r>
          </a:p>
          <a:p>
            <a:pPr>
              <a:buFont typeface="Arial" panose="020B0604020202020204" pitchFamily="34" charset="0"/>
              <a:buChar char="•"/>
            </a:pPr>
            <a:r>
              <a:rPr lang="en-GB" dirty="0"/>
              <a:t>A stock market predictor that takes several points as inputs (history) and attempts to predict the next few values of the stock prices instead of one.</a:t>
            </a:r>
          </a:p>
          <a:p>
            <a:pPr>
              <a:buFont typeface="Arial" panose="020B0604020202020204" pitchFamily="34" charset="0"/>
              <a:buChar char="•"/>
            </a:pPr>
            <a:r>
              <a:rPr lang="en-GB" dirty="0"/>
              <a:t>A translation model that translates text from English to French.</a:t>
            </a:r>
          </a:p>
        </p:txBody>
      </p:sp>
      <p:pic>
        <p:nvPicPr>
          <p:cNvPr id="6" name="Picture 5" descr="Graphical user interface, application&#10;&#10;Description automatically generated">
            <a:extLst>
              <a:ext uri="{FF2B5EF4-FFF2-40B4-BE49-F238E27FC236}">
                <a16:creationId xmlns:a16="http://schemas.microsoft.com/office/drawing/2014/main" id="{59AB4B88-FBC6-70F3-2FE5-164A7A5A9361}"/>
              </a:ext>
            </a:extLst>
          </p:cNvPr>
          <p:cNvPicPr>
            <a:picLocks noChangeAspect="1"/>
          </p:cNvPicPr>
          <p:nvPr/>
        </p:nvPicPr>
        <p:blipFill rotWithShape="1">
          <a:blip r:embed="rId2">
            <a:extLst>
              <a:ext uri="{28A0092B-C50C-407E-A947-70E740481C1C}">
                <a14:useLocalDpi xmlns:a14="http://schemas.microsoft.com/office/drawing/2010/main" val="0"/>
              </a:ext>
            </a:extLst>
          </a:blip>
          <a:srcRect t="3532" b="28662"/>
          <a:stretch/>
        </p:blipFill>
        <p:spPr>
          <a:xfrm>
            <a:off x="6553624" y="189322"/>
            <a:ext cx="4784544" cy="6668677"/>
          </a:xfrm>
          <a:prstGeom prst="rect">
            <a:avLst/>
          </a:prstGeom>
        </p:spPr>
      </p:pic>
    </p:spTree>
    <p:extLst>
      <p:ext uri="{BB962C8B-B14F-4D97-AF65-F5344CB8AC3E}">
        <p14:creationId xmlns:p14="http://schemas.microsoft.com/office/powerpoint/2010/main" val="7736726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Many-to-many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609602" y="3169870"/>
            <a:ext cx="5181600" cy="2113330"/>
          </a:xfrm>
        </p:spPr>
        <p:txBody>
          <a:bodyPr>
            <a:normAutofit/>
          </a:bodyPr>
          <a:lstStyle/>
          <a:p>
            <a:pPr marL="0" indent="0" algn="ctr">
              <a:buNone/>
            </a:pPr>
            <a:r>
              <a:rPr lang="en-GB" sz="3200" dirty="0">
                <a:sym typeface="Wingdings" panose="05000000000000000000" pitchFamily="2" charset="2"/>
              </a:rPr>
              <a:t> </a:t>
            </a:r>
            <a:r>
              <a:rPr lang="en-GB" sz="3200" dirty="0"/>
              <a:t>But then, what is the difference between these two diagrams?</a:t>
            </a:r>
            <a:endParaRPr lang="en-SG" sz="3200" dirty="0"/>
          </a:p>
        </p:txBody>
      </p:sp>
      <p:pic>
        <p:nvPicPr>
          <p:cNvPr id="7" name="Picture 6">
            <a:extLst>
              <a:ext uri="{FF2B5EF4-FFF2-40B4-BE49-F238E27FC236}">
                <a16:creationId xmlns:a16="http://schemas.microsoft.com/office/drawing/2014/main" id="{6E4AD86C-1E0C-88AA-BFF8-517E8CFED5E5}"/>
              </a:ext>
            </a:extLst>
          </p:cNvPr>
          <p:cNvPicPr>
            <a:picLocks noChangeAspect="1"/>
          </p:cNvPicPr>
          <p:nvPr/>
        </p:nvPicPr>
        <p:blipFill rotWithShape="1">
          <a:blip r:embed="rId2"/>
          <a:srcRect l="42369"/>
          <a:stretch/>
        </p:blipFill>
        <p:spPr>
          <a:xfrm>
            <a:off x="6400799" y="4376616"/>
            <a:ext cx="5791201" cy="2217860"/>
          </a:xfrm>
          <a:prstGeom prst="rect">
            <a:avLst/>
          </a:prstGeom>
        </p:spPr>
      </p:pic>
      <p:pic>
        <p:nvPicPr>
          <p:cNvPr id="8" name="Picture 7">
            <a:extLst>
              <a:ext uri="{FF2B5EF4-FFF2-40B4-BE49-F238E27FC236}">
                <a16:creationId xmlns:a16="http://schemas.microsoft.com/office/drawing/2014/main" id="{504A3601-C250-1D70-51C2-04DEB0D3518D}"/>
              </a:ext>
            </a:extLst>
          </p:cNvPr>
          <p:cNvPicPr>
            <a:picLocks noChangeAspect="1"/>
          </p:cNvPicPr>
          <p:nvPr/>
        </p:nvPicPr>
        <p:blipFill rotWithShape="1">
          <a:blip r:embed="rId2"/>
          <a:srcRect l="293" r="66264"/>
          <a:stretch/>
        </p:blipFill>
        <p:spPr>
          <a:xfrm>
            <a:off x="7487139" y="1613877"/>
            <a:ext cx="3360615" cy="2217860"/>
          </a:xfrm>
          <a:prstGeom prst="rect">
            <a:avLst/>
          </a:prstGeom>
        </p:spPr>
      </p:pic>
    </p:spTree>
    <p:extLst>
      <p:ext uri="{BB962C8B-B14F-4D97-AF65-F5344CB8AC3E}">
        <p14:creationId xmlns:p14="http://schemas.microsoft.com/office/powerpoint/2010/main" val="37087949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Seq2Seq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Seq2Seq</a:t>
            </a:r>
            <a:r>
              <a:rPr lang="en-GB" b="1" dirty="0"/>
              <a:t> models):</a:t>
            </a:r>
          </a:p>
          <a:p>
            <a:pPr marL="0" indent="0">
              <a:buNone/>
            </a:pPr>
            <a:r>
              <a:rPr lang="en-GB" dirty="0"/>
              <a:t>A </a:t>
            </a:r>
            <a:r>
              <a:rPr lang="en-GB" b="1" dirty="0">
                <a:solidFill>
                  <a:srgbClr val="00B050"/>
                </a:solidFill>
              </a:rPr>
              <a:t>Sequence-to-Sequence</a:t>
            </a:r>
            <a:r>
              <a:rPr lang="en-GB" b="1" dirty="0"/>
              <a:t> (</a:t>
            </a:r>
            <a:r>
              <a:rPr lang="en-GB" b="1" dirty="0">
                <a:solidFill>
                  <a:srgbClr val="00B050"/>
                </a:solidFill>
              </a:rPr>
              <a:t>Seq2Seq</a:t>
            </a:r>
            <a:r>
              <a:rPr lang="en-GB" b="1" dirty="0"/>
              <a:t>) model</a:t>
            </a:r>
            <a:r>
              <a:rPr lang="en-GB" dirty="0"/>
              <a:t> is a special type of many-to-many model, where the inputs and outputs being produced are </a:t>
            </a:r>
            <a:r>
              <a:rPr lang="en-GB" b="1" dirty="0"/>
              <a:t>sequences</a:t>
            </a:r>
            <a:r>
              <a:rPr lang="en-GB" dirty="0"/>
              <a:t>.</a:t>
            </a:r>
          </a:p>
          <a:p>
            <a:pPr marL="0" indent="0">
              <a:buNone/>
            </a:pPr>
            <a:r>
              <a:rPr lang="en-GB" dirty="0"/>
              <a:t>The apartment predictor with multiple outputs/inputs is not Seq2Seq!</a:t>
            </a:r>
            <a:endParaRPr lang="en-SG" dirty="0"/>
          </a:p>
        </p:txBody>
      </p:sp>
      <p:sp>
        <p:nvSpPr>
          <p:cNvPr id="4" name="Content Placeholder 3">
            <a:extLst>
              <a:ext uri="{FF2B5EF4-FFF2-40B4-BE49-F238E27FC236}">
                <a16:creationId xmlns:a16="http://schemas.microsoft.com/office/drawing/2014/main" id="{1886C0B2-CF62-D4D9-1DFA-3DEEFBBD201C}"/>
              </a:ext>
            </a:extLst>
          </p:cNvPr>
          <p:cNvSpPr>
            <a:spLocks noGrp="1"/>
          </p:cNvSpPr>
          <p:nvPr>
            <p:ph sz="half" idx="2"/>
          </p:nvPr>
        </p:nvSpPr>
        <p:spPr>
          <a:xfrm>
            <a:off x="6172200" y="1825625"/>
            <a:ext cx="5181600" cy="5032374"/>
          </a:xfrm>
        </p:spPr>
        <p:txBody>
          <a:bodyPr>
            <a:normAutofit/>
          </a:bodyPr>
          <a:lstStyle/>
          <a:p>
            <a:pPr marL="0" indent="0">
              <a:buNone/>
            </a:pPr>
            <a:r>
              <a:rPr lang="en-GB" dirty="0"/>
              <a:t>But the other two are:</a:t>
            </a:r>
          </a:p>
          <a:p>
            <a:pPr>
              <a:buFont typeface="Arial" panose="020B0604020202020204" pitchFamily="34" charset="0"/>
              <a:buChar char="•"/>
            </a:pPr>
            <a:r>
              <a:rPr lang="en-GB" dirty="0"/>
              <a:t>A stock market predictor that takes several points as inputs (history) and attempts to predict the next few values of the stock prices instead of one.</a:t>
            </a:r>
          </a:p>
          <a:p>
            <a:pPr>
              <a:buFont typeface="Arial" panose="020B0604020202020204" pitchFamily="34" charset="0"/>
              <a:buChar char="•"/>
            </a:pPr>
            <a:r>
              <a:rPr lang="en-GB" dirty="0"/>
              <a:t>A translation model that translates text from English to French.</a:t>
            </a:r>
          </a:p>
        </p:txBody>
      </p:sp>
    </p:spTree>
    <p:extLst>
      <p:ext uri="{BB962C8B-B14F-4D97-AF65-F5344CB8AC3E}">
        <p14:creationId xmlns:p14="http://schemas.microsoft.com/office/powerpoint/2010/main" val="24042378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encoder and decoder</a:t>
            </a:r>
            <a:r>
              <a:rPr lang="en-GB" b="1" dirty="0"/>
              <a:t> models):</a:t>
            </a:r>
          </a:p>
          <a:p>
            <a:pPr marL="0" indent="0">
              <a:buNone/>
            </a:pPr>
            <a:r>
              <a:rPr lang="en-GB" dirty="0"/>
              <a:t>In general, the first part of the model will focus on analysing the input, eventually producing a single memory vector output. </a:t>
            </a:r>
            <a:r>
              <a:rPr lang="en-GB" b="1" dirty="0"/>
              <a:t>This is called an </a:t>
            </a:r>
            <a:r>
              <a:rPr lang="en-GB" b="1" dirty="0">
                <a:solidFill>
                  <a:srgbClr val="7030A0"/>
                </a:solidFill>
              </a:rPr>
              <a:t>encoder</a:t>
            </a:r>
            <a:r>
              <a:rPr lang="en-GB" b="1" dirty="0"/>
              <a:t>.</a:t>
            </a:r>
          </a:p>
          <a:p>
            <a:pPr marL="0" indent="0">
              <a:buNone/>
            </a:pPr>
            <a:r>
              <a:rPr lang="en-GB" dirty="0"/>
              <a:t>Can be done with a RNN of some sort, where the final memory state consists of the </a:t>
            </a:r>
            <a:r>
              <a:rPr lang="en-GB" b="1" dirty="0">
                <a:solidFill>
                  <a:schemeClr val="accent2"/>
                </a:solidFill>
              </a:rPr>
              <a:t>encoding</a:t>
            </a:r>
            <a:r>
              <a:rPr lang="en-GB" dirty="0"/>
              <a:t> </a:t>
            </a:r>
            <a:r>
              <a:rPr lang="en-GB" b="1" dirty="0">
                <a:solidFill>
                  <a:schemeClr val="accent2"/>
                </a:solidFill>
              </a:rPr>
              <a:t>vector</a:t>
            </a:r>
            <a:r>
              <a:rPr lang="en-GB" dirty="0"/>
              <a:t>.</a:t>
            </a:r>
            <a:endParaRPr lang="en-SG" dirty="0"/>
          </a:p>
        </p:txBody>
      </p:sp>
      <p:sp>
        <p:nvSpPr>
          <p:cNvPr id="4" name="Content Placeholder 3">
            <a:extLst>
              <a:ext uri="{FF2B5EF4-FFF2-40B4-BE49-F238E27FC236}">
                <a16:creationId xmlns:a16="http://schemas.microsoft.com/office/drawing/2014/main" id="{1886C0B2-CF62-D4D9-1DFA-3DEEFBBD201C}"/>
              </a:ext>
            </a:extLst>
          </p:cNvPr>
          <p:cNvSpPr>
            <a:spLocks noGrp="1"/>
          </p:cNvSpPr>
          <p:nvPr>
            <p:ph sz="half" idx="2"/>
          </p:nvPr>
        </p:nvSpPr>
        <p:spPr>
          <a:xfrm>
            <a:off x="6172200" y="1825625"/>
            <a:ext cx="5791200" cy="5032374"/>
          </a:xfrm>
        </p:spPr>
        <p:txBody>
          <a:bodyPr>
            <a:normAutofit/>
          </a:bodyPr>
          <a:lstStyle/>
          <a:p>
            <a:pPr marL="0" indent="0">
              <a:buNone/>
            </a:pPr>
            <a:r>
              <a:rPr lang="en-GB" dirty="0"/>
              <a:t>E.g. read an English sentence, progressively encoding each word, and eventually the entire sentence meaning in a single encoding vector.</a:t>
            </a:r>
          </a:p>
        </p:txBody>
      </p:sp>
      <p:pic>
        <p:nvPicPr>
          <p:cNvPr id="5" name="Picture 4">
            <a:extLst>
              <a:ext uri="{FF2B5EF4-FFF2-40B4-BE49-F238E27FC236}">
                <a16:creationId xmlns:a16="http://schemas.microsoft.com/office/drawing/2014/main" id="{6AFDCF22-7B26-2ED3-4862-FEA8A4C01A84}"/>
              </a:ext>
            </a:extLst>
          </p:cNvPr>
          <p:cNvPicPr>
            <a:picLocks noChangeAspect="1"/>
          </p:cNvPicPr>
          <p:nvPr/>
        </p:nvPicPr>
        <p:blipFill rotWithShape="1">
          <a:blip r:embed="rId2"/>
          <a:srcRect l="42369"/>
          <a:stretch/>
        </p:blipFill>
        <p:spPr>
          <a:xfrm>
            <a:off x="6172200" y="3429000"/>
            <a:ext cx="5791201" cy="2217860"/>
          </a:xfrm>
          <a:prstGeom prst="rect">
            <a:avLst/>
          </a:prstGeom>
        </p:spPr>
      </p:pic>
      <p:sp>
        <p:nvSpPr>
          <p:cNvPr id="6" name="Rectangle 5">
            <a:extLst>
              <a:ext uri="{FF2B5EF4-FFF2-40B4-BE49-F238E27FC236}">
                <a16:creationId xmlns:a16="http://schemas.microsoft.com/office/drawing/2014/main" id="{4CF5984D-2203-E9FF-A8B5-89E4F5762647}"/>
              </a:ext>
            </a:extLst>
          </p:cNvPr>
          <p:cNvSpPr/>
          <p:nvPr/>
        </p:nvSpPr>
        <p:spPr>
          <a:xfrm>
            <a:off x="6096000" y="4251569"/>
            <a:ext cx="3548185" cy="1594339"/>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4C9C7A2-E56E-E167-071C-721818B66243}"/>
              </a:ext>
            </a:extLst>
          </p:cNvPr>
          <p:cNvSpPr/>
          <p:nvPr/>
        </p:nvSpPr>
        <p:spPr>
          <a:xfrm>
            <a:off x="8339015" y="4329723"/>
            <a:ext cx="1227016" cy="5705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15884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2734</TotalTime>
  <Words>8771</Words>
  <Application>Microsoft Office PowerPoint</Application>
  <PresentationFormat>Widescreen</PresentationFormat>
  <Paragraphs>692</Paragraphs>
  <Slides>116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116</vt:i4>
      </vt:variant>
    </vt:vector>
  </HeadingPairs>
  <TitlesOfParts>
    <vt:vector size="121" baseType="lpstr">
      <vt:lpstr>Arial</vt:lpstr>
      <vt:lpstr>Calibri</vt:lpstr>
      <vt:lpstr>Calibri Light</vt:lpstr>
      <vt:lpstr>Cambria Math</vt:lpstr>
      <vt:lpstr>Office Theme</vt:lpstr>
      <vt:lpstr>50.039 Theory and Practice of Deep Learning W6-S1 Times Series Data and Recurrent Neural Networks</vt:lpstr>
      <vt:lpstr>About this week (Week 6)</vt:lpstr>
      <vt:lpstr>About this week (Week 6)</vt:lpstr>
      <vt:lpstr>Time series dataset</vt:lpstr>
      <vt:lpstr>A mock dataset</vt:lpstr>
      <vt:lpstr>A mock dataset</vt:lpstr>
      <vt:lpstr>Typical methods for analysing a time series</vt:lpstr>
      <vt:lpstr>Typical methods for analysing a time series</vt:lpstr>
      <vt:lpstr>A quick word about decomposition</vt:lpstr>
      <vt:lpstr>A quick word about decomposition</vt:lpstr>
      <vt:lpstr>Typical methods for analysing a time series</vt:lpstr>
      <vt:lpstr>Typical methods for analysing a time series</vt:lpstr>
      <vt:lpstr>Using a simple DNN to predict</vt:lpstr>
      <vt:lpstr>Using a simple DNN to predict</vt:lpstr>
      <vt:lpstr>Using a simple DNN to predict</vt:lpstr>
      <vt:lpstr>Using a simple DNN to predict</vt:lpstr>
      <vt:lpstr>A visual example for the need of “direction”</vt:lpstr>
      <vt:lpstr>A visual example for the need of “direction”</vt:lpstr>
      <vt:lpstr>A visual example for the need of “direction”</vt:lpstr>
      <vt:lpstr>A visual example for the need of “direction”</vt:lpstr>
      <vt:lpstr>Lookback size</vt:lpstr>
      <vt:lpstr>Using a simple DNN to predict</vt:lpstr>
      <vt:lpstr>Reworking the Dataset to include history</vt:lpstr>
      <vt:lpstr>Using a simple DNN to predict</vt:lpstr>
      <vt:lpstr>Using a simple DNN to predict</vt:lpstr>
      <vt:lpstr>What is a good history length then?</vt:lpstr>
      <vt:lpstr>The problem of varying length</vt:lpstr>
      <vt:lpstr>The problem of varying length</vt:lpstr>
      <vt:lpstr>The problem of varying length</vt:lpstr>
      <vt:lpstr>The problem of varying length</vt:lpstr>
      <vt:lpstr>The need for memory</vt:lpstr>
      <vt:lpstr>The need for memory</vt:lpstr>
      <vt:lpstr>Defining a Recurrent Neural Network (RNN)</vt:lpstr>
      <vt:lpstr>The need for memory</vt:lpstr>
      <vt:lpstr>PowerPoint Presentation</vt:lpstr>
      <vt:lpstr>Implementing a RNN</vt:lpstr>
      <vt:lpstr>Implementing a RNN</vt:lpstr>
      <vt:lpstr>It trains!</vt:lpstr>
      <vt:lpstr>And it is not too bad at predicting!</vt:lpstr>
      <vt:lpstr>Defining a Recurrent Neural Network (RNN)</vt:lpstr>
      <vt:lpstr>The need for memory</vt:lpstr>
      <vt:lpstr>PowerPoint Presentation</vt:lpstr>
      <vt:lpstr>Implementing a RNN</vt:lpstr>
      <vt:lpstr>Implementing a RNN</vt:lpstr>
      <vt:lpstr>Backpropagation through time</vt:lpstr>
      <vt:lpstr>Backpropagation through time</vt:lpstr>
      <vt:lpstr>The vanishing gradient problem (part 3)</vt:lpstr>
      <vt:lpstr>The vanishing gradient problem (part 3)</vt:lpstr>
      <vt:lpstr>Improving our RNN</vt:lpstr>
      <vt:lpstr>What is a good memory length then?</vt:lpstr>
      <vt:lpstr>What is a good memory length then?</vt:lpstr>
      <vt:lpstr>What is a good memory length then?</vt:lpstr>
      <vt:lpstr>50.039 Theory and Practice of Deep Learning W6-S2 Times Series Data and Recurrent Neural Networks</vt:lpstr>
      <vt:lpstr>Core idea behind GRU and LSTM models</vt:lpstr>
      <vt:lpstr>Core idea behind GRU and LSTM models</vt:lpstr>
      <vt:lpstr>Core idea behind GRU and LSTM models</vt:lpstr>
      <vt:lpstr>Core idea behind GRU and LSTM models</vt:lpstr>
      <vt:lpstr>Core idea behind GRU and LSTM models</vt:lpstr>
      <vt:lpstr>Introducing LSTM</vt:lpstr>
      <vt:lpstr>Introducing LSTM</vt:lpstr>
      <vt:lpstr>Introducing LSTM</vt:lpstr>
      <vt:lpstr>Introducing LSTM</vt:lpstr>
      <vt:lpstr>Introducing LSTM</vt:lpstr>
      <vt:lpstr>Introducing LSTM</vt:lpstr>
      <vt:lpstr>Introducing LSTM</vt:lpstr>
      <vt:lpstr>Introducing LSTM</vt:lpstr>
      <vt:lpstr>To recap, our LSTM</vt:lpstr>
      <vt:lpstr>Building our own LSTM model</vt:lpstr>
      <vt:lpstr>Building our own LSTM</vt:lpstr>
      <vt:lpstr>Building our own LSTM</vt:lpstr>
      <vt:lpstr>The PyTorch LSTM (equivalent to ours, but can be repeated num_layers times in a row)</vt:lpstr>
      <vt:lpstr>Works and ready to be trained as in NB3!</vt:lpstr>
      <vt:lpstr>Introducing GRU</vt:lpstr>
      <vt:lpstr>Introducing GRU</vt:lpstr>
      <vt:lpstr>Introducing GRU</vt:lpstr>
      <vt:lpstr>Introducing GRU</vt:lpstr>
      <vt:lpstr>Introducing GRU</vt:lpstr>
      <vt:lpstr>Introducing GRU</vt:lpstr>
      <vt:lpstr>To recap, our GRU</vt:lpstr>
      <vt:lpstr>Building our own GRU</vt:lpstr>
      <vt:lpstr>Building our own GRU</vt:lpstr>
      <vt:lpstr>Building our own GRU</vt:lpstr>
      <vt:lpstr>The PyTorch GRU (equivalent to ours, but can be repeated num_layers times in a row)</vt:lpstr>
      <vt:lpstr>Works and ready to be trained as in NB3!</vt:lpstr>
      <vt:lpstr>LSTMs vs. GRUs</vt:lpstr>
      <vt:lpstr>LSTMs vs. GRUs</vt:lpstr>
      <vt:lpstr>A quick word on one/many-to-one/many models</vt:lpstr>
      <vt:lpstr>One-to-one models</vt:lpstr>
      <vt:lpstr>Many-to-one models</vt:lpstr>
      <vt:lpstr>Many-to-one models</vt:lpstr>
      <vt:lpstr>Many-to-one models</vt:lpstr>
      <vt:lpstr>Many-to-one models</vt:lpstr>
      <vt:lpstr>One-to-many models</vt:lpstr>
      <vt:lpstr>Many-to-many models</vt:lpstr>
      <vt:lpstr>Many-to-many models</vt:lpstr>
      <vt:lpstr>Many-to-many models</vt:lpstr>
      <vt:lpstr>Many-to-many models</vt:lpstr>
      <vt:lpstr>Seq2Seq models</vt:lpstr>
      <vt:lpstr>Encoder and Decoder models</vt:lpstr>
      <vt:lpstr>Encoder and Decoder models</vt:lpstr>
      <vt:lpstr>Encoder and Decoder models</vt:lpstr>
      <vt:lpstr>Encoder + Decoder = Seq2Seq?</vt:lpstr>
      <vt:lpstr>A quick word on autoregressive RNNs</vt:lpstr>
      <vt:lpstr>A quick word on autoregressive RNNs</vt:lpstr>
      <vt:lpstr>A quick word on autoregressive RNNs</vt:lpstr>
      <vt:lpstr>A quick word on autoregressive RNNs</vt:lpstr>
      <vt:lpstr>A quick word on autoregressive RNNs</vt:lpstr>
      <vt:lpstr>A quick word on autoregressive RNNs</vt:lpstr>
      <vt:lpstr>A quick word on autoregressive RNNs</vt:lpstr>
      <vt:lpstr>A quick word on autoregressive RNNs</vt:lpstr>
      <vt:lpstr>A quick word on autoregressive RNNs</vt:lpstr>
      <vt:lpstr>Conclusion (Week 6)</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2023-02-26T09:05:25Z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